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62" r:id="rId2"/>
    <p:sldMasterId id="2147483674" r:id="rId3"/>
  </p:sldMasterIdLst>
  <p:notesMasterIdLst>
    <p:notesMasterId r:id="rId39"/>
  </p:notesMasterIdLst>
  <p:sldIdLst>
    <p:sldId id="294" r:id="rId4"/>
    <p:sldId id="295" r:id="rId5"/>
    <p:sldId id="268" r:id="rId6"/>
    <p:sldId id="297" r:id="rId7"/>
    <p:sldId id="258" r:id="rId8"/>
    <p:sldId id="299" r:id="rId9"/>
    <p:sldId id="298" r:id="rId10"/>
    <p:sldId id="300" r:id="rId11"/>
    <p:sldId id="301" r:id="rId12"/>
    <p:sldId id="302" r:id="rId13"/>
    <p:sldId id="303" r:id="rId14"/>
    <p:sldId id="943" r:id="rId15"/>
    <p:sldId id="266" r:id="rId16"/>
    <p:sldId id="270" r:id="rId17"/>
    <p:sldId id="944" r:id="rId18"/>
    <p:sldId id="945" r:id="rId19"/>
    <p:sldId id="272" r:id="rId20"/>
    <p:sldId id="946" r:id="rId21"/>
    <p:sldId id="947" r:id="rId22"/>
    <p:sldId id="274" r:id="rId23"/>
    <p:sldId id="275" r:id="rId24"/>
    <p:sldId id="948" r:id="rId25"/>
    <p:sldId id="949" r:id="rId26"/>
    <p:sldId id="950" r:id="rId27"/>
    <p:sldId id="951" r:id="rId28"/>
    <p:sldId id="953" r:id="rId29"/>
    <p:sldId id="954" r:id="rId30"/>
    <p:sldId id="285" r:id="rId31"/>
    <p:sldId id="286" r:id="rId32"/>
    <p:sldId id="288" r:id="rId33"/>
    <p:sldId id="289" r:id="rId34"/>
    <p:sldId id="290" r:id="rId35"/>
    <p:sldId id="291" r:id="rId36"/>
    <p:sldId id="292" r:id="rId37"/>
    <p:sldId id="293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677F45AD-8742-4882-B7BD-B1DB3E04B5D1}">
          <p14:sldIdLst>
            <p14:sldId id="294"/>
            <p14:sldId id="295"/>
            <p14:sldId id="268"/>
            <p14:sldId id="297"/>
          </p14:sldIdLst>
        </p14:section>
        <p14:section name="Constraints" id="{8571D074-5B88-42C1-A412-D006085AF1DE}">
          <p14:sldIdLst>
            <p14:sldId id="258"/>
            <p14:sldId id="299"/>
            <p14:sldId id="298"/>
            <p14:sldId id="300"/>
            <p14:sldId id="301"/>
            <p14:sldId id="302"/>
            <p14:sldId id="303"/>
            <p14:sldId id="943"/>
            <p14:sldId id="266"/>
            <p14:sldId id="270"/>
          </p14:sldIdLst>
        </p14:section>
        <p14:section name="Data Architecture" id="{AD851BA7-04C3-4075-91E3-0B687CF403F9}">
          <p14:sldIdLst>
            <p14:sldId id="944"/>
            <p14:sldId id="945"/>
            <p14:sldId id="272"/>
            <p14:sldId id="946"/>
            <p14:sldId id="947"/>
            <p14:sldId id="274"/>
            <p14:sldId id="275"/>
            <p14:sldId id="948"/>
            <p14:sldId id="949"/>
            <p14:sldId id="950"/>
          </p14:sldIdLst>
        </p14:section>
        <p14:section name="Visual Techniques" id="{559DA394-D804-4BEF-A465-124D1DAAC6BB}">
          <p14:sldIdLst>
            <p14:sldId id="951"/>
            <p14:sldId id="953"/>
            <p14:sldId id="954"/>
            <p14:sldId id="285"/>
            <p14:sldId id="286"/>
            <p14:sldId id="288"/>
            <p14:sldId id="289"/>
            <p14:sldId id="290"/>
            <p14:sldId id="291"/>
            <p14:sldId id="292"/>
            <p14:sldId id="29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0000" autoAdjust="0"/>
  </p:normalViewPr>
  <p:slideViewPr>
    <p:cSldViewPr snapToGrid="0">
      <p:cViewPr varScale="1">
        <p:scale>
          <a:sx n="67" d="100"/>
          <a:sy n="67" d="100"/>
        </p:scale>
        <p:origin x="1296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D5AB57-E0D4-416B-B18E-EE0C37534014}" type="doc">
      <dgm:prSet loTypeId="urn:microsoft.com/office/officeart/2005/8/layout/vList2" loCatId="list" qsTypeId="urn:microsoft.com/office/officeart/2005/8/quickstyle/simple4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5717B969-A6DD-4636-B9C2-20A0D1EFDDDC}">
      <dgm:prSet/>
      <dgm:spPr/>
      <dgm:t>
        <a:bodyPr/>
        <a:lstStyle/>
        <a:p>
          <a:r>
            <a:rPr lang="en-CA"/>
            <a:t>One Big Table (traditional non-technical implementation)</a:t>
          </a:r>
          <a:endParaRPr lang="en-US"/>
        </a:p>
      </dgm:t>
    </dgm:pt>
    <dgm:pt modelId="{52E9452C-74B1-4518-9C2D-3C2E796FF03F}" type="parTrans" cxnId="{EC74CF46-E0B1-46E8-A9E6-F518B08129AE}">
      <dgm:prSet/>
      <dgm:spPr/>
      <dgm:t>
        <a:bodyPr/>
        <a:lstStyle/>
        <a:p>
          <a:endParaRPr lang="en-US"/>
        </a:p>
      </dgm:t>
    </dgm:pt>
    <dgm:pt modelId="{5F949E98-B2D6-4174-A18B-AE589F087F67}" type="sibTrans" cxnId="{EC74CF46-E0B1-46E8-A9E6-F518B08129AE}">
      <dgm:prSet/>
      <dgm:spPr/>
      <dgm:t>
        <a:bodyPr/>
        <a:lstStyle/>
        <a:p>
          <a:endParaRPr lang="en-US"/>
        </a:p>
      </dgm:t>
    </dgm:pt>
    <dgm:pt modelId="{38F7C092-0F42-4A00-9F41-DF057B16ADA6}">
      <dgm:prSet/>
      <dgm:spPr/>
      <dgm:t>
        <a:bodyPr/>
        <a:lstStyle/>
        <a:p>
          <a:r>
            <a:rPr lang="en-CA" dirty="0"/>
            <a:t>Normal Models (3NF, Boyce-Codd, 4NF, 5NF…)</a:t>
          </a:r>
          <a:endParaRPr lang="en-US" dirty="0"/>
        </a:p>
      </dgm:t>
    </dgm:pt>
    <dgm:pt modelId="{B4612053-C1DB-488B-8315-5BCAFC14B3D3}" type="parTrans" cxnId="{8753CBA2-84EF-4FCD-A2F0-F9EFAC89A4B1}">
      <dgm:prSet/>
      <dgm:spPr/>
      <dgm:t>
        <a:bodyPr/>
        <a:lstStyle/>
        <a:p>
          <a:endParaRPr lang="en-US"/>
        </a:p>
      </dgm:t>
    </dgm:pt>
    <dgm:pt modelId="{72518561-7103-4BDF-914A-7942490500E0}" type="sibTrans" cxnId="{8753CBA2-84EF-4FCD-A2F0-F9EFAC89A4B1}">
      <dgm:prSet/>
      <dgm:spPr/>
      <dgm:t>
        <a:bodyPr/>
        <a:lstStyle/>
        <a:p>
          <a:endParaRPr lang="en-US"/>
        </a:p>
      </dgm:t>
    </dgm:pt>
    <dgm:pt modelId="{2FE3CEE3-20BD-4F32-8DB9-5671C0781621}">
      <dgm:prSet/>
      <dgm:spPr/>
      <dgm:t>
        <a:bodyPr/>
        <a:lstStyle/>
        <a:p>
          <a:r>
            <a:rPr lang="en-CA"/>
            <a:t>Inmon corporate information factory (Normalized Datamarts)</a:t>
          </a:r>
          <a:endParaRPr lang="en-US"/>
        </a:p>
      </dgm:t>
    </dgm:pt>
    <dgm:pt modelId="{B2B9EB8A-914D-4238-AD9F-94106EA547F2}" type="parTrans" cxnId="{D33737F0-3E99-49BF-8037-EB8FD8CE888C}">
      <dgm:prSet/>
      <dgm:spPr/>
      <dgm:t>
        <a:bodyPr/>
        <a:lstStyle/>
        <a:p>
          <a:endParaRPr lang="en-US"/>
        </a:p>
      </dgm:t>
    </dgm:pt>
    <dgm:pt modelId="{9ECFAEFA-EB5A-4C5B-8DD0-6162E1FF8B12}" type="sibTrans" cxnId="{D33737F0-3E99-49BF-8037-EB8FD8CE888C}">
      <dgm:prSet/>
      <dgm:spPr/>
      <dgm:t>
        <a:bodyPr/>
        <a:lstStyle/>
        <a:p>
          <a:endParaRPr lang="en-US"/>
        </a:p>
      </dgm:t>
    </dgm:pt>
    <dgm:pt modelId="{DF33F37B-EB48-47BA-9080-212AD3A87E4C}">
      <dgm:prSet/>
      <dgm:spPr/>
      <dgm:t>
        <a:bodyPr/>
        <a:lstStyle/>
        <a:p>
          <a:r>
            <a:rPr lang="en-CA"/>
            <a:t>Data Vault</a:t>
          </a:r>
          <a:endParaRPr lang="en-US"/>
        </a:p>
      </dgm:t>
    </dgm:pt>
    <dgm:pt modelId="{18EF298C-E694-4CFF-B858-8162872CE266}" type="parTrans" cxnId="{959F5794-A42A-40F4-8ED5-A88C369949A1}">
      <dgm:prSet/>
      <dgm:spPr/>
      <dgm:t>
        <a:bodyPr/>
        <a:lstStyle/>
        <a:p>
          <a:endParaRPr lang="en-US"/>
        </a:p>
      </dgm:t>
    </dgm:pt>
    <dgm:pt modelId="{3FDD2FDB-DE14-4A43-A9F3-A21BD40AA53B}" type="sibTrans" cxnId="{959F5794-A42A-40F4-8ED5-A88C369949A1}">
      <dgm:prSet/>
      <dgm:spPr/>
      <dgm:t>
        <a:bodyPr/>
        <a:lstStyle/>
        <a:p>
          <a:endParaRPr lang="en-US"/>
        </a:p>
      </dgm:t>
    </dgm:pt>
    <dgm:pt modelId="{12987083-9893-4113-BD24-D448D12CD2AE}">
      <dgm:prSet/>
      <dgm:spPr/>
      <dgm:t>
        <a:bodyPr/>
        <a:lstStyle/>
        <a:p>
          <a:r>
            <a:rPr lang="en-CA"/>
            <a:t>Kimball Dimensional Model or Star Schema</a:t>
          </a:r>
          <a:endParaRPr lang="en-US"/>
        </a:p>
      </dgm:t>
    </dgm:pt>
    <dgm:pt modelId="{D20E5149-7DBC-41CC-A839-83701EBC0CD8}" type="parTrans" cxnId="{936E739C-FB86-4D63-A04D-D22E810326F5}">
      <dgm:prSet/>
      <dgm:spPr/>
      <dgm:t>
        <a:bodyPr/>
        <a:lstStyle/>
        <a:p>
          <a:endParaRPr lang="en-US"/>
        </a:p>
      </dgm:t>
    </dgm:pt>
    <dgm:pt modelId="{71E2F55B-B777-46C9-9FE0-0D895E538EA3}" type="sibTrans" cxnId="{936E739C-FB86-4D63-A04D-D22E810326F5}">
      <dgm:prSet/>
      <dgm:spPr/>
      <dgm:t>
        <a:bodyPr/>
        <a:lstStyle/>
        <a:p>
          <a:endParaRPr lang="en-US"/>
        </a:p>
      </dgm:t>
    </dgm:pt>
    <dgm:pt modelId="{CC692B01-16D6-4636-BCB5-88AE2A8C1632}" type="pres">
      <dgm:prSet presAssocID="{0FD5AB57-E0D4-416B-B18E-EE0C37534014}" presName="linear" presStyleCnt="0">
        <dgm:presLayoutVars>
          <dgm:animLvl val="lvl"/>
          <dgm:resizeHandles val="exact"/>
        </dgm:presLayoutVars>
      </dgm:prSet>
      <dgm:spPr/>
    </dgm:pt>
    <dgm:pt modelId="{2A4767A2-3CF9-48F5-A376-B6E0033829C3}" type="pres">
      <dgm:prSet presAssocID="{5717B969-A6DD-4636-B9C2-20A0D1EFDDD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91223F8-E631-4225-AFAE-2E04450229AE}" type="pres">
      <dgm:prSet presAssocID="{5F949E98-B2D6-4174-A18B-AE589F087F67}" presName="spacer" presStyleCnt="0"/>
      <dgm:spPr/>
    </dgm:pt>
    <dgm:pt modelId="{648FB2C4-A5FD-4185-BCB6-47AC2FEB1227}" type="pres">
      <dgm:prSet presAssocID="{38F7C092-0F42-4A00-9F41-DF057B16ADA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A78376BD-3606-4221-9E34-3E65AD18CBAE}" type="pres">
      <dgm:prSet presAssocID="{72518561-7103-4BDF-914A-7942490500E0}" presName="spacer" presStyleCnt="0"/>
      <dgm:spPr/>
    </dgm:pt>
    <dgm:pt modelId="{756D807E-FEC4-42BA-A552-267039154627}" type="pres">
      <dgm:prSet presAssocID="{2FE3CEE3-20BD-4F32-8DB9-5671C078162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ADDAB59-53CB-4FA3-89E1-DB5C399D22EF}" type="pres">
      <dgm:prSet presAssocID="{9ECFAEFA-EB5A-4C5B-8DD0-6162E1FF8B12}" presName="spacer" presStyleCnt="0"/>
      <dgm:spPr/>
    </dgm:pt>
    <dgm:pt modelId="{1998EE5E-CEB5-4112-A44C-294AE2764AD3}" type="pres">
      <dgm:prSet presAssocID="{DF33F37B-EB48-47BA-9080-212AD3A87E4C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59B1B72-4B41-4D6D-8CC3-D4388130353C}" type="pres">
      <dgm:prSet presAssocID="{3FDD2FDB-DE14-4A43-A9F3-A21BD40AA53B}" presName="spacer" presStyleCnt="0"/>
      <dgm:spPr/>
    </dgm:pt>
    <dgm:pt modelId="{63DB3367-D713-4A5A-8E29-67C019A5F6A8}" type="pres">
      <dgm:prSet presAssocID="{12987083-9893-4113-BD24-D448D12CD2A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120B704-F240-409B-A800-D7930703BCB7}" type="presOf" srcId="{2FE3CEE3-20BD-4F32-8DB9-5671C0781621}" destId="{756D807E-FEC4-42BA-A552-267039154627}" srcOrd="0" destOrd="0" presId="urn:microsoft.com/office/officeart/2005/8/layout/vList2"/>
    <dgm:cxn modelId="{AE45B51F-E6C6-4B52-A8E1-53DAE5BB1D03}" type="presOf" srcId="{12987083-9893-4113-BD24-D448D12CD2AE}" destId="{63DB3367-D713-4A5A-8E29-67C019A5F6A8}" srcOrd="0" destOrd="0" presId="urn:microsoft.com/office/officeart/2005/8/layout/vList2"/>
    <dgm:cxn modelId="{EC74CF46-E0B1-46E8-A9E6-F518B08129AE}" srcId="{0FD5AB57-E0D4-416B-B18E-EE0C37534014}" destId="{5717B969-A6DD-4636-B9C2-20A0D1EFDDDC}" srcOrd="0" destOrd="0" parTransId="{52E9452C-74B1-4518-9C2D-3C2E796FF03F}" sibTransId="{5F949E98-B2D6-4174-A18B-AE589F087F67}"/>
    <dgm:cxn modelId="{959F5794-A42A-40F4-8ED5-A88C369949A1}" srcId="{0FD5AB57-E0D4-416B-B18E-EE0C37534014}" destId="{DF33F37B-EB48-47BA-9080-212AD3A87E4C}" srcOrd="3" destOrd="0" parTransId="{18EF298C-E694-4CFF-B858-8162872CE266}" sibTransId="{3FDD2FDB-DE14-4A43-A9F3-A21BD40AA53B}"/>
    <dgm:cxn modelId="{936E739C-FB86-4D63-A04D-D22E810326F5}" srcId="{0FD5AB57-E0D4-416B-B18E-EE0C37534014}" destId="{12987083-9893-4113-BD24-D448D12CD2AE}" srcOrd="4" destOrd="0" parTransId="{D20E5149-7DBC-41CC-A839-83701EBC0CD8}" sibTransId="{71E2F55B-B777-46C9-9FE0-0D895E538EA3}"/>
    <dgm:cxn modelId="{B6017C9E-A30F-4F25-BBBF-A8D1C884746A}" type="presOf" srcId="{DF33F37B-EB48-47BA-9080-212AD3A87E4C}" destId="{1998EE5E-CEB5-4112-A44C-294AE2764AD3}" srcOrd="0" destOrd="0" presId="urn:microsoft.com/office/officeart/2005/8/layout/vList2"/>
    <dgm:cxn modelId="{8753CBA2-84EF-4FCD-A2F0-F9EFAC89A4B1}" srcId="{0FD5AB57-E0D4-416B-B18E-EE0C37534014}" destId="{38F7C092-0F42-4A00-9F41-DF057B16ADA6}" srcOrd="1" destOrd="0" parTransId="{B4612053-C1DB-488B-8315-5BCAFC14B3D3}" sibTransId="{72518561-7103-4BDF-914A-7942490500E0}"/>
    <dgm:cxn modelId="{143D4FC2-127D-440D-B7A7-BF7387C61D6C}" type="presOf" srcId="{5717B969-A6DD-4636-B9C2-20A0D1EFDDDC}" destId="{2A4767A2-3CF9-48F5-A376-B6E0033829C3}" srcOrd="0" destOrd="0" presId="urn:microsoft.com/office/officeart/2005/8/layout/vList2"/>
    <dgm:cxn modelId="{19A098EB-84FE-4771-A88E-DFF19A8B6B3B}" type="presOf" srcId="{38F7C092-0F42-4A00-9F41-DF057B16ADA6}" destId="{648FB2C4-A5FD-4185-BCB6-47AC2FEB1227}" srcOrd="0" destOrd="0" presId="urn:microsoft.com/office/officeart/2005/8/layout/vList2"/>
    <dgm:cxn modelId="{D33737F0-3E99-49BF-8037-EB8FD8CE888C}" srcId="{0FD5AB57-E0D4-416B-B18E-EE0C37534014}" destId="{2FE3CEE3-20BD-4F32-8DB9-5671C0781621}" srcOrd="2" destOrd="0" parTransId="{B2B9EB8A-914D-4238-AD9F-94106EA547F2}" sibTransId="{9ECFAEFA-EB5A-4C5B-8DD0-6162E1FF8B12}"/>
    <dgm:cxn modelId="{507142F0-0DE0-40D3-8EC8-19587598F12A}" type="presOf" srcId="{0FD5AB57-E0D4-416B-B18E-EE0C37534014}" destId="{CC692B01-16D6-4636-BCB5-88AE2A8C1632}" srcOrd="0" destOrd="0" presId="urn:microsoft.com/office/officeart/2005/8/layout/vList2"/>
    <dgm:cxn modelId="{E4A686B8-2979-4345-95C5-C7AAAE54E700}" type="presParOf" srcId="{CC692B01-16D6-4636-BCB5-88AE2A8C1632}" destId="{2A4767A2-3CF9-48F5-A376-B6E0033829C3}" srcOrd="0" destOrd="0" presId="urn:microsoft.com/office/officeart/2005/8/layout/vList2"/>
    <dgm:cxn modelId="{96A34D6D-0288-447A-85EB-7C79D80FDFAE}" type="presParOf" srcId="{CC692B01-16D6-4636-BCB5-88AE2A8C1632}" destId="{291223F8-E631-4225-AFAE-2E04450229AE}" srcOrd="1" destOrd="0" presId="urn:microsoft.com/office/officeart/2005/8/layout/vList2"/>
    <dgm:cxn modelId="{8489BDE0-9D2F-4C2F-A0DB-3E9FDBD941E4}" type="presParOf" srcId="{CC692B01-16D6-4636-BCB5-88AE2A8C1632}" destId="{648FB2C4-A5FD-4185-BCB6-47AC2FEB1227}" srcOrd="2" destOrd="0" presId="urn:microsoft.com/office/officeart/2005/8/layout/vList2"/>
    <dgm:cxn modelId="{B3A5729E-4A7A-4B0B-8F7B-7A8710727816}" type="presParOf" srcId="{CC692B01-16D6-4636-BCB5-88AE2A8C1632}" destId="{A78376BD-3606-4221-9E34-3E65AD18CBAE}" srcOrd="3" destOrd="0" presId="urn:microsoft.com/office/officeart/2005/8/layout/vList2"/>
    <dgm:cxn modelId="{77ACCFD9-C950-4008-91E0-34671B989EDC}" type="presParOf" srcId="{CC692B01-16D6-4636-BCB5-88AE2A8C1632}" destId="{756D807E-FEC4-42BA-A552-267039154627}" srcOrd="4" destOrd="0" presId="urn:microsoft.com/office/officeart/2005/8/layout/vList2"/>
    <dgm:cxn modelId="{C5F05947-25A3-4A87-8860-18B517D187E2}" type="presParOf" srcId="{CC692B01-16D6-4636-BCB5-88AE2A8C1632}" destId="{7ADDAB59-53CB-4FA3-89E1-DB5C399D22EF}" srcOrd="5" destOrd="0" presId="urn:microsoft.com/office/officeart/2005/8/layout/vList2"/>
    <dgm:cxn modelId="{E5D3A799-8D57-43F7-8156-248947F87C40}" type="presParOf" srcId="{CC692B01-16D6-4636-BCB5-88AE2A8C1632}" destId="{1998EE5E-CEB5-4112-A44C-294AE2764AD3}" srcOrd="6" destOrd="0" presId="urn:microsoft.com/office/officeart/2005/8/layout/vList2"/>
    <dgm:cxn modelId="{33B55E99-D125-49FE-9D07-F7D2A16E2B5C}" type="presParOf" srcId="{CC692B01-16D6-4636-BCB5-88AE2A8C1632}" destId="{059B1B72-4B41-4D6D-8CC3-D4388130353C}" srcOrd="7" destOrd="0" presId="urn:microsoft.com/office/officeart/2005/8/layout/vList2"/>
    <dgm:cxn modelId="{10E47564-12B0-4595-8EED-F69B1CBFF2EF}" type="presParOf" srcId="{CC692B01-16D6-4636-BCB5-88AE2A8C1632}" destId="{63DB3367-D713-4A5A-8E29-67C019A5F6A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50E3969-4F7B-4C94-A81B-66899B3D1A9E}" type="doc">
      <dgm:prSet loTypeId="urn:microsoft.com/office/officeart/2005/8/layout/radial1" loCatId="cycle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CA"/>
        </a:p>
      </dgm:t>
    </dgm:pt>
    <dgm:pt modelId="{98646E04-DB92-4610-94B3-198E98997B68}">
      <dgm:prSet phldrT="[Text]"/>
      <dgm:spPr/>
      <dgm:t>
        <a:bodyPr/>
        <a:lstStyle/>
        <a:p>
          <a:r>
            <a:rPr lang="en-US" dirty="0"/>
            <a:t>Fact Table (events)</a:t>
          </a:r>
          <a:endParaRPr lang="en-CA" dirty="0"/>
        </a:p>
      </dgm:t>
    </dgm:pt>
    <dgm:pt modelId="{95EA4180-43AC-4AFB-8192-F8B5525728BC}" type="parTrans" cxnId="{E9CADB04-3C0A-4507-93C6-9181BA752B67}">
      <dgm:prSet/>
      <dgm:spPr/>
      <dgm:t>
        <a:bodyPr/>
        <a:lstStyle/>
        <a:p>
          <a:endParaRPr lang="en-CA"/>
        </a:p>
      </dgm:t>
    </dgm:pt>
    <dgm:pt modelId="{79FD7B10-8CE5-4D6E-93E4-AF3CBC93F14D}" type="sibTrans" cxnId="{E9CADB04-3C0A-4507-93C6-9181BA752B67}">
      <dgm:prSet/>
      <dgm:spPr/>
      <dgm:t>
        <a:bodyPr/>
        <a:lstStyle/>
        <a:p>
          <a:endParaRPr lang="en-CA"/>
        </a:p>
      </dgm:t>
    </dgm:pt>
    <dgm:pt modelId="{256DA04F-9E6D-45DC-A788-9F7AF39259B2}">
      <dgm:prSet phldrT="[Text]"/>
      <dgm:spPr/>
      <dgm:t>
        <a:bodyPr/>
        <a:lstStyle/>
        <a:p>
          <a:r>
            <a:rPr lang="en-US" dirty="0"/>
            <a:t>Dim (descriptor)</a:t>
          </a:r>
          <a:endParaRPr lang="en-CA" dirty="0"/>
        </a:p>
      </dgm:t>
    </dgm:pt>
    <dgm:pt modelId="{83901C81-0B41-402C-8092-E47F980186D8}" type="parTrans" cxnId="{185CA6BC-8D2E-49FA-9B91-D3C8DD9360F6}">
      <dgm:prSet/>
      <dgm:spPr/>
      <dgm:t>
        <a:bodyPr/>
        <a:lstStyle/>
        <a:p>
          <a:endParaRPr lang="en-CA"/>
        </a:p>
      </dgm:t>
    </dgm:pt>
    <dgm:pt modelId="{FC50F493-5994-489D-B7F2-764CB69C43F9}" type="sibTrans" cxnId="{185CA6BC-8D2E-49FA-9B91-D3C8DD9360F6}">
      <dgm:prSet/>
      <dgm:spPr/>
      <dgm:t>
        <a:bodyPr/>
        <a:lstStyle/>
        <a:p>
          <a:endParaRPr lang="en-CA"/>
        </a:p>
      </dgm:t>
    </dgm:pt>
    <dgm:pt modelId="{AD87D157-C1A8-4F3F-BA32-EB3A7E14909D}">
      <dgm:prSet phldrT="[Text]"/>
      <dgm:spPr/>
      <dgm:t>
        <a:bodyPr/>
        <a:lstStyle/>
        <a:p>
          <a:r>
            <a:rPr lang="en-US" dirty="0"/>
            <a:t>Dim (descriptor)</a:t>
          </a:r>
          <a:endParaRPr lang="en-CA" dirty="0"/>
        </a:p>
      </dgm:t>
    </dgm:pt>
    <dgm:pt modelId="{B6521047-D481-44EF-ACCC-024902C1A5A7}" type="parTrans" cxnId="{7E26EE46-1D5B-4FE7-9A8A-8C53CEC72279}">
      <dgm:prSet/>
      <dgm:spPr/>
      <dgm:t>
        <a:bodyPr/>
        <a:lstStyle/>
        <a:p>
          <a:endParaRPr lang="en-CA"/>
        </a:p>
      </dgm:t>
    </dgm:pt>
    <dgm:pt modelId="{B6C86EE7-7E91-459F-B80E-F4E1C5E0BB13}" type="sibTrans" cxnId="{7E26EE46-1D5B-4FE7-9A8A-8C53CEC72279}">
      <dgm:prSet/>
      <dgm:spPr/>
      <dgm:t>
        <a:bodyPr/>
        <a:lstStyle/>
        <a:p>
          <a:endParaRPr lang="en-CA"/>
        </a:p>
      </dgm:t>
    </dgm:pt>
    <dgm:pt modelId="{9AD6D9A9-AF6D-46A7-ABF8-EC3EAAA1C541}">
      <dgm:prSet phldrT="[Text]"/>
      <dgm:spPr/>
      <dgm:t>
        <a:bodyPr/>
        <a:lstStyle/>
        <a:p>
          <a:r>
            <a:rPr lang="en-US" dirty="0"/>
            <a:t>Dim (descriptor)</a:t>
          </a:r>
          <a:endParaRPr lang="en-CA" dirty="0"/>
        </a:p>
      </dgm:t>
    </dgm:pt>
    <dgm:pt modelId="{8B3EE51E-FBBE-46AC-8818-C43B5D14CA40}" type="parTrans" cxnId="{3B97BEE4-2D0F-4502-807E-A2C0BC69490E}">
      <dgm:prSet/>
      <dgm:spPr/>
      <dgm:t>
        <a:bodyPr/>
        <a:lstStyle/>
        <a:p>
          <a:endParaRPr lang="en-CA"/>
        </a:p>
      </dgm:t>
    </dgm:pt>
    <dgm:pt modelId="{329E970C-2D23-406F-ACF6-D4BEAC336019}" type="sibTrans" cxnId="{3B97BEE4-2D0F-4502-807E-A2C0BC69490E}">
      <dgm:prSet/>
      <dgm:spPr/>
      <dgm:t>
        <a:bodyPr/>
        <a:lstStyle/>
        <a:p>
          <a:endParaRPr lang="en-CA"/>
        </a:p>
      </dgm:t>
    </dgm:pt>
    <dgm:pt modelId="{D4666192-2FBC-42B2-B1BE-2E9577C3FB63}">
      <dgm:prSet phldrT="[Text]"/>
      <dgm:spPr/>
      <dgm:t>
        <a:bodyPr/>
        <a:lstStyle/>
        <a:p>
          <a:r>
            <a:rPr lang="en-US" dirty="0"/>
            <a:t>Dim (descriptor)</a:t>
          </a:r>
          <a:endParaRPr lang="en-CA" dirty="0"/>
        </a:p>
      </dgm:t>
    </dgm:pt>
    <dgm:pt modelId="{ED638475-434B-4615-BB55-5409C49D4A76}" type="parTrans" cxnId="{C644156E-DC04-46C6-B5CC-C1D16DB29F9F}">
      <dgm:prSet/>
      <dgm:spPr/>
      <dgm:t>
        <a:bodyPr/>
        <a:lstStyle/>
        <a:p>
          <a:endParaRPr lang="en-CA"/>
        </a:p>
      </dgm:t>
    </dgm:pt>
    <dgm:pt modelId="{023C565E-E025-4B2A-9639-4B4244D12A42}" type="sibTrans" cxnId="{C644156E-DC04-46C6-B5CC-C1D16DB29F9F}">
      <dgm:prSet/>
      <dgm:spPr/>
      <dgm:t>
        <a:bodyPr/>
        <a:lstStyle/>
        <a:p>
          <a:endParaRPr lang="en-CA"/>
        </a:p>
      </dgm:t>
    </dgm:pt>
    <dgm:pt modelId="{0C031D29-2B14-488E-886F-E76E914A5749}" type="pres">
      <dgm:prSet presAssocID="{B50E3969-4F7B-4C94-A81B-66899B3D1A9E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4A57228-067E-4FA1-8999-48F6A2692BAF}" type="pres">
      <dgm:prSet presAssocID="{98646E04-DB92-4610-94B3-198E98997B68}" presName="centerShape" presStyleLbl="node0" presStyleIdx="0" presStyleCnt="1"/>
      <dgm:spPr/>
    </dgm:pt>
    <dgm:pt modelId="{3886F8DA-995A-4D29-B0CC-AB5C07CE587F}" type="pres">
      <dgm:prSet presAssocID="{83901C81-0B41-402C-8092-E47F980186D8}" presName="Name9" presStyleLbl="parChTrans1D2" presStyleIdx="0" presStyleCnt="4"/>
      <dgm:spPr/>
    </dgm:pt>
    <dgm:pt modelId="{C3B119A9-BB1E-4AAD-92F5-2BD44414D20D}" type="pres">
      <dgm:prSet presAssocID="{83901C81-0B41-402C-8092-E47F980186D8}" presName="connTx" presStyleLbl="parChTrans1D2" presStyleIdx="0" presStyleCnt="4"/>
      <dgm:spPr/>
    </dgm:pt>
    <dgm:pt modelId="{CADE5F9E-0DA0-46B1-A649-D58544BC2563}" type="pres">
      <dgm:prSet presAssocID="{256DA04F-9E6D-45DC-A788-9F7AF39259B2}" presName="node" presStyleLbl="node1" presStyleIdx="0" presStyleCnt="4">
        <dgm:presLayoutVars>
          <dgm:bulletEnabled val="1"/>
        </dgm:presLayoutVars>
      </dgm:prSet>
      <dgm:spPr/>
    </dgm:pt>
    <dgm:pt modelId="{81E19217-C801-4A65-B4F4-84C4196529EF}" type="pres">
      <dgm:prSet presAssocID="{B6521047-D481-44EF-ACCC-024902C1A5A7}" presName="Name9" presStyleLbl="parChTrans1D2" presStyleIdx="1" presStyleCnt="4"/>
      <dgm:spPr/>
    </dgm:pt>
    <dgm:pt modelId="{F57583A1-EAE9-4D93-AA93-5D98946034E2}" type="pres">
      <dgm:prSet presAssocID="{B6521047-D481-44EF-ACCC-024902C1A5A7}" presName="connTx" presStyleLbl="parChTrans1D2" presStyleIdx="1" presStyleCnt="4"/>
      <dgm:spPr/>
    </dgm:pt>
    <dgm:pt modelId="{9B9C5545-197B-4C56-B82E-C0057951A34E}" type="pres">
      <dgm:prSet presAssocID="{AD87D157-C1A8-4F3F-BA32-EB3A7E14909D}" presName="node" presStyleLbl="node1" presStyleIdx="1" presStyleCnt="4">
        <dgm:presLayoutVars>
          <dgm:bulletEnabled val="1"/>
        </dgm:presLayoutVars>
      </dgm:prSet>
      <dgm:spPr/>
    </dgm:pt>
    <dgm:pt modelId="{AEAC788A-D344-41B7-8A72-405F58C44B33}" type="pres">
      <dgm:prSet presAssocID="{8B3EE51E-FBBE-46AC-8818-C43B5D14CA40}" presName="Name9" presStyleLbl="parChTrans1D2" presStyleIdx="2" presStyleCnt="4"/>
      <dgm:spPr/>
    </dgm:pt>
    <dgm:pt modelId="{B40A7B99-0368-492C-9D5E-6CA45CAAB84D}" type="pres">
      <dgm:prSet presAssocID="{8B3EE51E-FBBE-46AC-8818-C43B5D14CA40}" presName="connTx" presStyleLbl="parChTrans1D2" presStyleIdx="2" presStyleCnt="4"/>
      <dgm:spPr/>
    </dgm:pt>
    <dgm:pt modelId="{6AC82DF7-3F96-40C3-9B72-814F86863C25}" type="pres">
      <dgm:prSet presAssocID="{9AD6D9A9-AF6D-46A7-ABF8-EC3EAAA1C541}" presName="node" presStyleLbl="node1" presStyleIdx="2" presStyleCnt="4">
        <dgm:presLayoutVars>
          <dgm:bulletEnabled val="1"/>
        </dgm:presLayoutVars>
      </dgm:prSet>
      <dgm:spPr/>
    </dgm:pt>
    <dgm:pt modelId="{C79B0516-B13B-4685-8EA4-BA71049623E3}" type="pres">
      <dgm:prSet presAssocID="{ED638475-434B-4615-BB55-5409C49D4A76}" presName="Name9" presStyleLbl="parChTrans1D2" presStyleIdx="3" presStyleCnt="4"/>
      <dgm:spPr/>
    </dgm:pt>
    <dgm:pt modelId="{CEC3CCF9-C48D-4A4A-BD33-B7080D976237}" type="pres">
      <dgm:prSet presAssocID="{ED638475-434B-4615-BB55-5409C49D4A76}" presName="connTx" presStyleLbl="parChTrans1D2" presStyleIdx="3" presStyleCnt="4"/>
      <dgm:spPr/>
    </dgm:pt>
    <dgm:pt modelId="{6E8C3443-E805-4869-982D-B3CE9870C0DB}" type="pres">
      <dgm:prSet presAssocID="{D4666192-2FBC-42B2-B1BE-2E9577C3FB63}" presName="node" presStyleLbl="node1" presStyleIdx="3" presStyleCnt="4">
        <dgm:presLayoutVars>
          <dgm:bulletEnabled val="1"/>
        </dgm:presLayoutVars>
      </dgm:prSet>
      <dgm:spPr/>
    </dgm:pt>
  </dgm:ptLst>
  <dgm:cxnLst>
    <dgm:cxn modelId="{E9CADB04-3C0A-4507-93C6-9181BA752B67}" srcId="{B50E3969-4F7B-4C94-A81B-66899B3D1A9E}" destId="{98646E04-DB92-4610-94B3-198E98997B68}" srcOrd="0" destOrd="0" parTransId="{95EA4180-43AC-4AFB-8192-F8B5525728BC}" sibTransId="{79FD7B10-8CE5-4D6E-93E4-AF3CBC93F14D}"/>
    <dgm:cxn modelId="{55D44B1A-59D1-4110-AB13-A2ADCAF5C658}" type="presOf" srcId="{256DA04F-9E6D-45DC-A788-9F7AF39259B2}" destId="{CADE5F9E-0DA0-46B1-A649-D58544BC2563}" srcOrd="0" destOrd="0" presId="urn:microsoft.com/office/officeart/2005/8/layout/radial1"/>
    <dgm:cxn modelId="{4F0FC229-104F-4B94-A3C6-5D9BBCB9D07E}" type="presOf" srcId="{ED638475-434B-4615-BB55-5409C49D4A76}" destId="{CEC3CCF9-C48D-4A4A-BD33-B7080D976237}" srcOrd="1" destOrd="0" presId="urn:microsoft.com/office/officeart/2005/8/layout/radial1"/>
    <dgm:cxn modelId="{C9436536-D553-49C7-A037-38CFD0B15534}" type="presOf" srcId="{B6521047-D481-44EF-ACCC-024902C1A5A7}" destId="{F57583A1-EAE9-4D93-AA93-5D98946034E2}" srcOrd="1" destOrd="0" presId="urn:microsoft.com/office/officeart/2005/8/layout/radial1"/>
    <dgm:cxn modelId="{7E26EE46-1D5B-4FE7-9A8A-8C53CEC72279}" srcId="{98646E04-DB92-4610-94B3-198E98997B68}" destId="{AD87D157-C1A8-4F3F-BA32-EB3A7E14909D}" srcOrd="1" destOrd="0" parTransId="{B6521047-D481-44EF-ACCC-024902C1A5A7}" sibTransId="{B6C86EE7-7E91-459F-B80E-F4E1C5E0BB13}"/>
    <dgm:cxn modelId="{66542F48-5ECC-40AB-8AEB-047CA638F244}" type="presOf" srcId="{D4666192-2FBC-42B2-B1BE-2E9577C3FB63}" destId="{6E8C3443-E805-4869-982D-B3CE9870C0DB}" srcOrd="0" destOrd="0" presId="urn:microsoft.com/office/officeart/2005/8/layout/radial1"/>
    <dgm:cxn modelId="{73529849-3411-4FFD-9919-4448752F89A4}" type="presOf" srcId="{8B3EE51E-FBBE-46AC-8818-C43B5D14CA40}" destId="{B40A7B99-0368-492C-9D5E-6CA45CAAB84D}" srcOrd="1" destOrd="0" presId="urn:microsoft.com/office/officeart/2005/8/layout/radial1"/>
    <dgm:cxn modelId="{C644156E-DC04-46C6-B5CC-C1D16DB29F9F}" srcId="{98646E04-DB92-4610-94B3-198E98997B68}" destId="{D4666192-2FBC-42B2-B1BE-2E9577C3FB63}" srcOrd="3" destOrd="0" parTransId="{ED638475-434B-4615-BB55-5409C49D4A76}" sibTransId="{023C565E-E025-4B2A-9639-4B4244D12A42}"/>
    <dgm:cxn modelId="{552C5F53-2B8C-475F-A3A9-64030F31C3D6}" type="presOf" srcId="{83901C81-0B41-402C-8092-E47F980186D8}" destId="{3886F8DA-995A-4D29-B0CC-AB5C07CE587F}" srcOrd="0" destOrd="0" presId="urn:microsoft.com/office/officeart/2005/8/layout/radial1"/>
    <dgm:cxn modelId="{7F2EEE86-C01F-417C-B420-55FD450D5E43}" type="presOf" srcId="{ED638475-434B-4615-BB55-5409C49D4A76}" destId="{C79B0516-B13B-4685-8EA4-BA71049623E3}" srcOrd="0" destOrd="0" presId="urn:microsoft.com/office/officeart/2005/8/layout/radial1"/>
    <dgm:cxn modelId="{7390148B-C1BA-43A1-BB6F-A49AFCE7027E}" type="presOf" srcId="{83901C81-0B41-402C-8092-E47F980186D8}" destId="{C3B119A9-BB1E-4AAD-92F5-2BD44414D20D}" srcOrd="1" destOrd="0" presId="urn:microsoft.com/office/officeart/2005/8/layout/radial1"/>
    <dgm:cxn modelId="{DD34A89C-7794-4D89-B014-0A34532D1BDA}" type="presOf" srcId="{8B3EE51E-FBBE-46AC-8818-C43B5D14CA40}" destId="{AEAC788A-D344-41B7-8A72-405F58C44B33}" srcOrd="0" destOrd="0" presId="urn:microsoft.com/office/officeart/2005/8/layout/radial1"/>
    <dgm:cxn modelId="{94674FA5-3C00-4BE5-A7F5-E34846F6EAF5}" type="presOf" srcId="{B50E3969-4F7B-4C94-A81B-66899B3D1A9E}" destId="{0C031D29-2B14-488E-886F-E76E914A5749}" srcOrd="0" destOrd="0" presId="urn:microsoft.com/office/officeart/2005/8/layout/radial1"/>
    <dgm:cxn modelId="{7290C8B7-201C-469C-B16E-7B0EDE1F529B}" type="presOf" srcId="{B6521047-D481-44EF-ACCC-024902C1A5A7}" destId="{81E19217-C801-4A65-B4F4-84C4196529EF}" srcOrd="0" destOrd="0" presId="urn:microsoft.com/office/officeart/2005/8/layout/radial1"/>
    <dgm:cxn modelId="{185CA6BC-8D2E-49FA-9B91-D3C8DD9360F6}" srcId="{98646E04-DB92-4610-94B3-198E98997B68}" destId="{256DA04F-9E6D-45DC-A788-9F7AF39259B2}" srcOrd="0" destOrd="0" parTransId="{83901C81-0B41-402C-8092-E47F980186D8}" sibTransId="{FC50F493-5994-489D-B7F2-764CB69C43F9}"/>
    <dgm:cxn modelId="{5F5C5DD5-940E-4653-91D6-A94BAC89E4E4}" type="presOf" srcId="{AD87D157-C1A8-4F3F-BA32-EB3A7E14909D}" destId="{9B9C5545-197B-4C56-B82E-C0057951A34E}" srcOrd="0" destOrd="0" presId="urn:microsoft.com/office/officeart/2005/8/layout/radial1"/>
    <dgm:cxn modelId="{3AA0B5D8-18F3-43F2-985F-B5964E164FB3}" type="presOf" srcId="{98646E04-DB92-4610-94B3-198E98997B68}" destId="{B4A57228-067E-4FA1-8999-48F6A2692BAF}" srcOrd="0" destOrd="0" presId="urn:microsoft.com/office/officeart/2005/8/layout/radial1"/>
    <dgm:cxn modelId="{3B97BEE4-2D0F-4502-807E-A2C0BC69490E}" srcId="{98646E04-DB92-4610-94B3-198E98997B68}" destId="{9AD6D9A9-AF6D-46A7-ABF8-EC3EAAA1C541}" srcOrd="2" destOrd="0" parTransId="{8B3EE51E-FBBE-46AC-8818-C43B5D14CA40}" sibTransId="{329E970C-2D23-406F-ACF6-D4BEAC336019}"/>
    <dgm:cxn modelId="{CE1739F3-2F3C-472A-B84A-EA473CD76176}" type="presOf" srcId="{9AD6D9A9-AF6D-46A7-ABF8-EC3EAAA1C541}" destId="{6AC82DF7-3F96-40C3-9B72-814F86863C25}" srcOrd="0" destOrd="0" presId="urn:microsoft.com/office/officeart/2005/8/layout/radial1"/>
    <dgm:cxn modelId="{D0353176-B3C9-459E-B054-B9462CDB797D}" type="presParOf" srcId="{0C031D29-2B14-488E-886F-E76E914A5749}" destId="{B4A57228-067E-4FA1-8999-48F6A2692BAF}" srcOrd="0" destOrd="0" presId="urn:microsoft.com/office/officeart/2005/8/layout/radial1"/>
    <dgm:cxn modelId="{EC06D48E-2661-4636-82E3-875A78BEAC25}" type="presParOf" srcId="{0C031D29-2B14-488E-886F-E76E914A5749}" destId="{3886F8DA-995A-4D29-B0CC-AB5C07CE587F}" srcOrd="1" destOrd="0" presId="urn:microsoft.com/office/officeart/2005/8/layout/radial1"/>
    <dgm:cxn modelId="{C2875884-367E-477C-90E2-8BE9607768F4}" type="presParOf" srcId="{3886F8DA-995A-4D29-B0CC-AB5C07CE587F}" destId="{C3B119A9-BB1E-4AAD-92F5-2BD44414D20D}" srcOrd="0" destOrd="0" presId="urn:microsoft.com/office/officeart/2005/8/layout/radial1"/>
    <dgm:cxn modelId="{006DB4A9-82C1-495A-8185-C5D7C68E13F9}" type="presParOf" srcId="{0C031D29-2B14-488E-886F-E76E914A5749}" destId="{CADE5F9E-0DA0-46B1-A649-D58544BC2563}" srcOrd="2" destOrd="0" presId="urn:microsoft.com/office/officeart/2005/8/layout/radial1"/>
    <dgm:cxn modelId="{6D41A500-11A5-4FB2-80A7-4DFD553C88F3}" type="presParOf" srcId="{0C031D29-2B14-488E-886F-E76E914A5749}" destId="{81E19217-C801-4A65-B4F4-84C4196529EF}" srcOrd="3" destOrd="0" presId="urn:microsoft.com/office/officeart/2005/8/layout/radial1"/>
    <dgm:cxn modelId="{564ED796-2B51-4634-996C-B52534633700}" type="presParOf" srcId="{81E19217-C801-4A65-B4F4-84C4196529EF}" destId="{F57583A1-EAE9-4D93-AA93-5D98946034E2}" srcOrd="0" destOrd="0" presId="urn:microsoft.com/office/officeart/2005/8/layout/radial1"/>
    <dgm:cxn modelId="{040BA1C1-25EF-4D31-BBE1-AEB304926486}" type="presParOf" srcId="{0C031D29-2B14-488E-886F-E76E914A5749}" destId="{9B9C5545-197B-4C56-B82E-C0057951A34E}" srcOrd="4" destOrd="0" presId="urn:microsoft.com/office/officeart/2005/8/layout/radial1"/>
    <dgm:cxn modelId="{FA219B46-5DF8-4F97-BFDC-F88D674C03E4}" type="presParOf" srcId="{0C031D29-2B14-488E-886F-E76E914A5749}" destId="{AEAC788A-D344-41B7-8A72-405F58C44B33}" srcOrd="5" destOrd="0" presId="urn:microsoft.com/office/officeart/2005/8/layout/radial1"/>
    <dgm:cxn modelId="{2DC4AF36-429B-4FAD-A478-4A0A13948938}" type="presParOf" srcId="{AEAC788A-D344-41B7-8A72-405F58C44B33}" destId="{B40A7B99-0368-492C-9D5E-6CA45CAAB84D}" srcOrd="0" destOrd="0" presId="urn:microsoft.com/office/officeart/2005/8/layout/radial1"/>
    <dgm:cxn modelId="{C2BCC84C-6C58-4710-A94D-D83961294052}" type="presParOf" srcId="{0C031D29-2B14-488E-886F-E76E914A5749}" destId="{6AC82DF7-3F96-40C3-9B72-814F86863C25}" srcOrd="6" destOrd="0" presId="urn:microsoft.com/office/officeart/2005/8/layout/radial1"/>
    <dgm:cxn modelId="{1460B87F-735A-468B-A9B1-A3569E333F29}" type="presParOf" srcId="{0C031D29-2B14-488E-886F-E76E914A5749}" destId="{C79B0516-B13B-4685-8EA4-BA71049623E3}" srcOrd="7" destOrd="0" presId="urn:microsoft.com/office/officeart/2005/8/layout/radial1"/>
    <dgm:cxn modelId="{C6DED63F-5AF1-41C8-B492-D803F52BD93D}" type="presParOf" srcId="{C79B0516-B13B-4685-8EA4-BA71049623E3}" destId="{CEC3CCF9-C48D-4A4A-BD33-B7080D976237}" srcOrd="0" destOrd="0" presId="urn:microsoft.com/office/officeart/2005/8/layout/radial1"/>
    <dgm:cxn modelId="{31D64E17-4427-47C9-886E-3D53C39454D1}" type="presParOf" srcId="{0C031D29-2B14-488E-886F-E76E914A5749}" destId="{6E8C3443-E805-4869-982D-B3CE9870C0DB}" srcOrd="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EB061A1-D6A3-4846-B153-19D2044A31B9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F941F044-3904-42FF-BBA0-EAD73DAFF53A}">
      <dgm:prSet/>
      <dgm:spPr/>
      <dgm:t>
        <a:bodyPr/>
        <a:lstStyle/>
        <a:p>
          <a:r>
            <a:rPr lang="en-US" b="0" i="0" dirty="0"/>
            <a:t>Select the Business Process.</a:t>
          </a:r>
          <a:endParaRPr lang="en-US" dirty="0"/>
        </a:p>
      </dgm:t>
    </dgm:pt>
    <dgm:pt modelId="{A57D2483-763E-4024-BAA5-DF46480831B1}" type="parTrans" cxnId="{9098A381-97E6-4853-B987-59DE76BC244B}">
      <dgm:prSet/>
      <dgm:spPr/>
      <dgm:t>
        <a:bodyPr/>
        <a:lstStyle/>
        <a:p>
          <a:endParaRPr lang="en-US"/>
        </a:p>
      </dgm:t>
    </dgm:pt>
    <dgm:pt modelId="{3F8AFD19-AA1E-4459-814A-74AEFA469033}" type="sibTrans" cxnId="{9098A381-97E6-4853-B987-59DE76BC244B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E98B9E9E-0B65-400E-A777-D3D971DCAA1C}">
      <dgm:prSet/>
      <dgm:spPr/>
      <dgm:t>
        <a:bodyPr/>
        <a:lstStyle/>
        <a:p>
          <a:r>
            <a:rPr lang="en-US" b="0" i="0" dirty="0"/>
            <a:t>Declare the Grain.</a:t>
          </a:r>
          <a:endParaRPr lang="en-US" dirty="0"/>
        </a:p>
      </dgm:t>
    </dgm:pt>
    <dgm:pt modelId="{7FBD5E24-BE78-453D-950A-4DFB0F95E3DB}" type="parTrans" cxnId="{F7C49B6E-1177-42EB-8A26-0A41589D40DE}">
      <dgm:prSet/>
      <dgm:spPr/>
      <dgm:t>
        <a:bodyPr/>
        <a:lstStyle/>
        <a:p>
          <a:endParaRPr lang="en-US"/>
        </a:p>
      </dgm:t>
    </dgm:pt>
    <dgm:pt modelId="{51EFD128-051C-4AF9-8A30-7AB7FCD43EF4}" type="sibTrans" cxnId="{F7C49B6E-1177-42EB-8A26-0A41589D40DE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19165AD6-9BB9-424F-A95B-A226A969606D}">
      <dgm:prSet/>
      <dgm:spPr/>
      <dgm:t>
        <a:bodyPr/>
        <a:lstStyle/>
        <a:p>
          <a:r>
            <a:rPr lang="en-US" b="0" i="0" dirty="0"/>
            <a:t>Identify the Dimensions.</a:t>
          </a:r>
          <a:endParaRPr lang="en-US" dirty="0"/>
        </a:p>
      </dgm:t>
    </dgm:pt>
    <dgm:pt modelId="{9FD0847D-C7AE-40D3-9D77-D80342A2572D}" type="parTrans" cxnId="{A80B3E28-C04D-42F7-BB83-45C5E2329257}">
      <dgm:prSet/>
      <dgm:spPr/>
      <dgm:t>
        <a:bodyPr/>
        <a:lstStyle/>
        <a:p>
          <a:endParaRPr lang="en-US"/>
        </a:p>
      </dgm:t>
    </dgm:pt>
    <dgm:pt modelId="{6CE9D3D5-E9BF-461A-95B8-9FF19F90CE74}" type="sibTrans" cxnId="{A80B3E28-C04D-42F7-BB83-45C5E2329257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F5287C1D-6E8B-4DDB-8C62-502A0BCE39BE}">
      <dgm:prSet/>
      <dgm:spPr/>
      <dgm:t>
        <a:bodyPr/>
        <a:lstStyle/>
        <a:p>
          <a:r>
            <a:rPr lang="en-US" b="0" i="0" dirty="0"/>
            <a:t>Identify the Facts and Measurements </a:t>
          </a:r>
          <a:endParaRPr lang="en-US" dirty="0"/>
        </a:p>
      </dgm:t>
    </dgm:pt>
    <dgm:pt modelId="{9295F51D-07A4-4571-80B1-0B00A21387FE}" type="parTrans" cxnId="{21F8EE7B-0CC6-4CBD-8832-1B56E220B454}">
      <dgm:prSet/>
      <dgm:spPr/>
      <dgm:t>
        <a:bodyPr/>
        <a:lstStyle/>
        <a:p>
          <a:endParaRPr lang="en-US"/>
        </a:p>
      </dgm:t>
    </dgm:pt>
    <dgm:pt modelId="{1CCF771D-F04D-41B1-B0DB-891FB74E7C8E}" type="sibTrans" cxnId="{21F8EE7B-0CC6-4CBD-8832-1B56E220B454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2BB8FB8E-0AD4-42EB-89F1-761618D10492}" type="pres">
      <dgm:prSet presAssocID="{AEB061A1-D6A3-4846-B153-19D2044A31B9}" presName="linearFlow" presStyleCnt="0">
        <dgm:presLayoutVars>
          <dgm:dir/>
          <dgm:animLvl val="lvl"/>
          <dgm:resizeHandles val="exact"/>
        </dgm:presLayoutVars>
      </dgm:prSet>
      <dgm:spPr/>
    </dgm:pt>
    <dgm:pt modelId="{D25604D3-956F-4EF6-9D24-739DF46585E7}" type="pres">
      <dgm:prSet presAssocID="{F941F044-3904-42FF-BBA0-EAD73DAFF53A}" presName="compositeNode" presStyleCnt="0"/>
      <dgm:spPr/>
    </dgm:pt>
    <dgm:pt modelId="{8C35E8C5-A760-4AF9-A271-EA12C7B50B51}" type="pres">
      <dgm:prSet presAssocID="{F941F044-3904-42FF-BBA0-EAD73DAFF53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98796A-9336-4ED7-AC33-1A24C8007F5C}" type="pres">
      <dgm:prSet presAssocID="{F941F044-3904-42FF-BBA0-EAD73DAFF53A}" presName="parSh" presStyleCnt="0"/>
      <dgm:spPr/>
    </dgm:pt>
    <dgm:pt modelId="{CD4435F2-EA13-4AEC-8F47-760D32D52F43}" type="pres">
      <dgm:prSet presAssocID="{F941F044-3904-42FF-BBA0-EAD73DAFF53A}" presName="lineNode" presStyleLbl="alignAccFollowNode1" presStyleIdx="0" presStyleCnt="12"/>
      <dgm:spPr/>
    </dgm:pt>
    <dgm:pt modelId="{08EC1EE6-0DCC-4141-9F79-5FFAF5E7A6A0}" type="pres">
      <dgm:prSet presAssocID="{F941F044-3904-42FF-BBA0-EAD73DAFF53A}" presName="lineArrowNode" presStyleLbl="alignAccFollowNode1" presStyleIdx="1" presStyleCnt="12"/>
      <dgm:spPr/>
    </dgm:pt>
    <dgm:pt modelId="{51CC1933-B0F0-4A2F-813B-CBFC87DABD93}" type="pres">
      <dgm:prSet presAssocID="{3F8AFD19-AA1E-4459-814A-74AEFA469033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41AB7469-385E-4141-9C31-0EEB5A8AC511}" type="pres">
      <dgm:prSet presAssocID="{3F8AFD19-AA1E-4459-814A-74AEFA469033}" presName="spacerBetweenCircleAndCallout" presStyleCnt="0">
        <dgm:presLayoutVars/>
      </dgm:prSet>
      <dgm:spPr/>
    </dgm:pt>
    <dgm:pt modelId="{2DBD056F-B766-494D-A56C-9E63EFB5A6CE}" type="pres">
      <dgm:prSet presAssocID="{F941F044-3904-42FF-BBA0-EAD73DAFF53A}" presName="nodeText" presStyleLbl="alignAccFollowNode1" presStyleIdx="2" presStyleCnt="12">
        <dgm:presLayoutVars>
          <dgm:bulletEnabled val="1"/>
        </dgm:presLayoutVars>
      </dgm:prSet>
      <dgm:spPr/>
    </dgm:pt>
    <dgm:pt modelId="{CDFEA9EF-FAE8-421D-8DFB-8DCAB842A3F7}" type="pres">
      <dgm:prSet presAssocID="{3F8AFD19-AA1E-4459-814A-74AEFA469033}" presName="sibTransComposite" presStyleCnt="0"/>
      <dgm:spPr/>
    </dgm:pt>
    <dgm:pt modelId="{CC131D14-2F92-4AF7-A166-6A0B438EA973}" type="pres">
      <dgm:prSet presAssocID="{E98B9E9E-0B65-400E-A777-D3D971DCAA1C}" presName="compositeNode" presStyleCnt="0"/>
      <dgm:spPr/>
    </dgm:pt>
    <dgm:pt modelId="{CE0DD146-9B70-41F6-9F78-E42AC5E680DE}" type="pres">
      <dgm:prSet presAssocID="{E98B9E9E-0B65-400E-A777-D3D971DCAA1C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D73A0DC-FB39-4E86-8E77-5AAB3233E1D4}" type="pres">
      <dgm:prSet presAssocID="{E98B9E9E-0B65-400E-A777-D3D971DCAA1C}" presName="parSh" presStyleCnt="0"/>
      <dgm:spPr/>
    </dgm:pt>
    <dgm:pt modelId="{39610613-8F1D-401D-B6AE-4A3ECF35D1C1}" type="pres">
      <dgm:prSet presAssocID="{E98B9E9E-0B65-400E-A777-D3D971DCAA1C}" presName="lineNode" presStyleLbl="alignAccFollowNode1" presStyleIdx="3" presStyleCnt="12"/>
      <dgm:spPr/>
    </dgm:pt>
    <dgm:pt modelId="{6AEDE2E0-8C1E-4867-A605-645868B9ACA6}" type="pres">
      <dgm:prSet presAssocID="{E98B9E9E-0B65-400E-A777-D3D971DCAA1C}" presName="lineArrowNode" presStyleLbl="alignAccFollowNode1" presStyleIdx="4" presStyleCnt="12"/>
      <dgm:spPr/>
    </dgm:pt>
    <dgm:pt modelId="{E5931371-637F-46E9-968C-B683BF10D50F}" type="pres">
      <dgm:prSet presAssocID="{51EFD128-051C-4AF9-8A30-7AB7FCD43EF4}" presName="sibTransNodeCircle" presStyleLbl="alignNode1" presStyleIdx="1" presStyleCnt="4">
        <dgm:presLayoutVars>
          <dgm:chMax val="0"/>
          <dgm:bulletEnabled/>
        </dgm:presLayoutVars>
      </dgm:prSet>
      <dgm:spPr/>
    </dgm:pt>
    <dgm:pt modelId="{D83D72A7-D7E4-45FE-9A0D-029ED5C316C1}" type="pres">
      <dgm:prSet presAssocID="{51EFD128-051C-4AF9-8A30-7AB7FCD43EF4}" presName="spacerBetweenCircleAndCallout" presStyleCnt="0">
        <dgm:presLayoutVars/>
      </dgm:prSet>
      <dgm:spPr/>
    </dgm:pt>
    <dgm:pt modelId="{98313E2F-1F18-4084-B536-9832FAF0A6FE}" type="pres">
      <dgm:prSet presAssocID="{E98B9E9E-0B65-400E-A777-D3D971DCAA1C}" presName="nodeText" presStyleLbl="alignAccFollowNode1" presStyleIdx="5" presStyleCnt="12">
        <dgm:presLayoutVars>
          <dgm:bulletEnabled val="1"/>
        </dgm:presLayoutVars>
      </dgm:prSet>
      <dgm:spPr/>
    </dgm:pt>
    <dgm:pt modelId="{6467FCE6-4519-49E3-9CAF-3E1E64417FDA}" type="pres">
      <dgm:prSet presAssocID="{51EFD128-051C-4AF9-8A30-7AB7FCD43EF4}" presName="sibTransComposite" presStyleCnt="0"/>
      <dgm:spPr/>
    </dgm:pt>
    <dgm:pt modelId="{67B4CDB3-B9D7-464F-A062-FC7904723CC8}" type="pres">
      <dgm:prSet presAssocID="{19165AD6-9BB9-424F-A95B-A226A969606D}" presName="compositeNode" presStyleCnt="0"/>
      <dgm:spPr/>
    </dgm:pt>
    <dgm:pt modelId="{1B88D74A-A376-4C0C-9A47-AF369B6030B1}" type="pres">
      <dgm:prSet presAssocID="{19165AD6-9BB9-424F-A95B-A226A969606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F5FB581-675A-4229-9DF8-E943D5E81805}" type="pres">
      <dgm:prSet presAssocID="{19165AD6-9BB9-424F-A95B-A226A969606D}" presName="parSh" presStyleCnt="0"/>
      <dgm:spPr/>
    </dgm:pt>
    <dgm:pt modelId="{BDD448BA-7C03-4816-B506-FF75FB220465}" type="pres">
      <dgm:prSet presAssocID="{19165AD6-9BB9-424F-A95B-A226A969606D}" presName="lineNode" presStyleLbl="alignAccFollowNode1" presStyleIdx="6" presStyleCnt="12"/>
      <dgm:spPr/>
    </dgm:pt>
    <dgm:pt modelId="{F4A7B19A-F498-44B6-9DA2-F6CDABF76A0D}" type="pres">
      <dgm:prSet presAssocID="{19165AD6-9BB9-424F-A95B-A226A969606D}" presName="lineArrowNode" presStyleLbl="alignAccFollowNode1" presStyleIdx="7" presStyleCnt="12"/>
      <dgm:spPr/>
    </dgm:pt>
    <dgm:pt modelId="{77BB271D-721B-4EAB-8980-8C129F26AB08}" type="pres">
      <dgm:prSet presAssocID="{6CE9D3D5-E9BF-461A-95B8-9FF19F90CE74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366C27DD-2FA2-446D-B697-5786742099A8}" type="pres">
      <dgm:prSet presAssocID="{6CE9D3D5-E9BF-461A-95B8-9FF19F90CE74}" presName="spacerBetweenCircleAndCallout" presStyleCnt="0">
        <dgm:presLayoutVars/>
      </dgm:prSet>
      <dgm:spPr/>
    </dgm:pt>
    <dgm:pt modelId="{13A3E4D4-813E-4193-98E2-5BD265488009}" type="pres">
      <dgm:prSet presAssocID="{19165AD6-9BB9-424F-A95B-A226A969606D}" presName="nodeText" presStyleLbl="alignAccFollowNode1" presStyleIdx="8" presStyleCnt="12">
        <dgm:presLayoutVars>
          <dgm:bulletEnabled val="1"/>
        </dgm:presLayoutVars>
      </dgm:prSet>
      <dgm:spPr/>
    </dgm:pt>
    <dgm:pt modelId="{822BFD6A-6AA7-421B-8A0E-EB4C02DE5DC5}" type="pres">
      <dgm:prSet presAssocID="{6CE9D3D5-E9BF-461A-95B8-9FF19F90CE74}" presName="sibTransComposite" presStyleCnt="0"/>
      <dgm:spPr/>
    </dgm:pt>
    <dgm:pt modelId="{DE8E806F-90BA-4D36-947C-D68A9704F6E8}" type="pres">
      <dgm:prSet presAssocID="{F5287C1D-6E8B-4DDB-8C62-502A0BCE39BE}" presName="compositeNode" presStyleCnt="0"/>
      <dgm:spPr/>
    </dgm:pt>
    <dgm:pt modelId="{9A571AA9-6D7C-495A-9A72-46C1DF99DC9B}" type="pres">
      <dgm:prSet presAssocID="{F5287C1D-6E8B-4DDB-8C62-502A0BCE39B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131EA9A-2CED-48DD-9092-7C7857F57BC0}" type="pres">
      <dgm:prSet presAssocID="{F5287C1D-6E8B-4DDB-8C62-502A0BCE39BE}" presName="parSh" presStyleCnt="0"/>
      <dgm:spPr/>
    </dgm:pt>
    <dgm:pt modelId="{DE7D255F-7A19-4C26-90E9-BDDBD5586ABD}" type="pres">
      <dgm:prSet presAssocID="{F5287C1D-6E8B-4DDB-8C62-502A0BCE39BE}" presName="lineNode" presStyleLbl="alignAccFollowNode1" presStyleIdx="9" presStyleCnt="12"/>
      <dgm:spPr/>
    </dgm:pt>
    <dgm:pt modelId="{08BF6BCE-97D7-49B9-8385-4AC6383AA7C9}" type="pres">
      <dgm:prSet presAssocID="{F5287C1D-6E8B-4DDB-8C62-502A0BCE39BE}" presName="lineArrowNode" presStyleLbl="alignAccFollowNode1" presStyleIdx="10" presStyleCnt="12"/>
      <dgm:spPr/>
    </dgm:pt>
    <dgm:pt modelId="{CC8F76B0-A530-439A-923A-F07ECF72CF0E}" type="pres">
      <dgm:prSet presAssocID="{1CCF771D-F04D-41B1-B0DB-891FB74E7C8E}" presName="sibTransNodeCircle" presStyleLbl="alignNode1" presStyleIdx="3" presStyleCnt="4">
        <dgm:presLayoutVars>
          <dgm:chMax val="0"/>
          <dgm:bulletEnabled/>
        </dgm:presLayoutVars>
      </dgm:prSet>
      <dgm:spPr/>
    </dgm:pt>
    <dgm:pt modelId="{9F405992-8D07-40B3-B4EC-22D136FA99C7}" type="pres">
      <dgm:prSet presAssocID="{1CCF771D-F04D-41B1-B0DB-891FB74E7C8E}" presName="spacerBetweenCircleAndCallout" presStyleCnt="0">
        <dgm:presLayoutVars/>
      </dgm:prSet>
      <dgm:spPr/>
    </dgm:pt>
    <dgm:pt modelId="{3D1B476D-D6B0-43D8-9183-BD666ECDE8D1}" type="pres">
      <dgm:prSet presAssocID="{F5287C1D-6E8B-4DDB-8C62-502A0BCE39BE}" presName="nodeText" presStyleLbl="alignAccFollowNode1" presStyleIdx="11" presStyleCnt="12">
        <dgm:presLayoutVars>
          <dgm:bulletEnabled val="1"/>
        </dgm:presLayoutVars>
      </dgm:prSet>
      <dgm:spPr/>
    </dgm:pt>
  </dgm:ptLst>
  <dgm:cxnLst>
    <dgm:cxn modelId="{A80B3E28-C04D-42F7-BB83-45C5E2329257}" srcId="{AEB061A1-D6A3-4846-B153-19D2044A31B9}" destId="{19165AD6-9BB9-424F-A95B-A226A969606D}" srcOrd="2" destOrd="0" parTransId="{9FD0847D-C7AE-40D3-9D77-D80342A2572D}" sibTransId="{6CE9D3D5-E9BF-461A-95B8-9FF19F90CE74}"/>
    <dgm:cxn modelId="{10BB7E2A-F6A7-4252-9836-45E80380362E}" type="presOf" srcId="{1CCF771D-F04D-41B1-B0DB-891FB74E7C8E}" destId="{CC8F76B0-A530-439A-923A-F07ECF72CF0E}" srcOrd="0" destOrd="0" presId="urn:microsoft.com/office/officeart/2016/7/layout/LinearArrowProcessNumbered"/>
    <dgm:cxn modelId="{829D176E-993D-4744-87D2-D76C18C1074D}" type="presOf" srcId="{F941F044-3904-42FF-BBA0-EAD73DAFF53A}" destId="{2DBD056F-B766-494D-A56C-9E63EFB5A6CE}" srcOrd="0" destOrd="0" presId="urn:microsoft.com/office/officeart/2016/7/layout/LinearArrowProcessNumbered"/>
    <dgm:cxn modelId="{F7C49B6E-1177-42EB-8A26-0A41589D40DE}" srcId="{AEB061A1-D6A3-4846-B153-19D2044A31B9}" destId="{E98B9E9E-0B65-400E-A777-D3D971DCAA1C}" srcOrd="1" destOrd="0" parTransId="{7FBD5E24-BE78-453D-950A-4DFB0F95E3DB}" sibTransId="{51EFD128-051C-4AF9-8A30-7AB7FCD43EF4}"/>
    <dgm:cxn modelId="{21F8EE7B-0CC6-4CBD-8832-1B56E220B454}" srcId="{AEB061A1-D6A3-4846-B153-19D2044A31B9}" destId="{F5287C1D-6E8B-4DDB-8C62-502A0BCE39BE}" srcOrd="3" destOrd="0" parTransId="{9295F51D-07A4-4571-80B1-0B00A21387FE}" sibTransId="{1CCF771D-F04D-41B1-B0DB-891FB74E7C8E}"/>
    <dgm:cxn modelId="{3EEACF7C-8B23-41B8-B3DB-B3BE19151D1C}" type="presOf" srcId="{F5287C1D-6E8B-4DDB-8C62-502A0BCE39BE}" destId="{3D1B476D-D6B0-43D8-9183-BD666ECDE8D1}" srcOrd="0" destOrd="0" presId="urn:microsoft.com/office/officeart/2016/7/layout/LinearArrowProcessNumbered"/>
    <dgm:cxn modelId="{9098A381-97E6-4853-B987-59DE76BC244B}" srcId="{AEB061A1-D6A3-4846-B153-19D2044A31B9}" destId="{F941F044-3904-42FF-BBA0-EAD73DAFF53A}" srcOrd="0" destOrd="0" parTransId="{A57D2483-763E-4024-BAA5-DF46480831B1}" sibTransId="{3F8AFD19-AA1E-4459-814A-74AEFA469033}"/>
    <dgm:cxn modelId="{588A038A-4387-4B70-9F69-024D225C9B25}" type="presOf" srcId="{AEB061A1-D6A3-4846-B153-19D2044A31B9}" destId="{2BB8FB8E-0AD4-42EB-89F1-761618D10492}" srcOrd="0" destOrd="0" presId="urn:microsoft.com/office/officeart/2016/7/layout/LinearArrowProcessNumbered"/>
    <dgm:cxn modelId="{56C2E292-93B4-4E8A-94DE-09A618E1256C}" type="presOf" srcId="{51EFD128-051C-4AF9-8A30-7AB7FCD43EF4}" destId="{E5931371-637F-46E9-968C-B683BF10D50F}" srcOrd="0" destOrd="0" presId="urn:microsoft.com/office/officeart/2016/7/layout/LinearArrowProcessNumbered"/>
    <dgm:cxn modelId="{BA6387C1-9E30-4CC3-A84F-1FDDE82261F4}" type="presOf" srcId="{3F8AFD19-AA1E-4459-814A-74AEFA469033}" destId="{51CC1933-B0F0-4A2F-813B-CBFC87DABD93}" srcOrd="0" destOrd="0" presId="urn:microsoft.com/office/officeart/2016/7/layout/LinearArrowProcessNumbered"/>
    <dgm:cxn modelId="{984FB0C1-FE9D-435A-BBB7-56017513E24E}" type="presOf" srcId="{19165AD6-9BB9-424F-A95B-A226A969606D}" destId="{13A3E4D4-813E-4193-98E2-5BD265488009}" srcOrd="0" destOrd="0" presId="urn:microsoft.com/office/officeart/2016/7/layout/LinearArrowProcessNumbered"/>
    <dgm:cxn modelId="{FB3813E7-8209-4359-AD5B-DBE34EDC28CA}" type="presOf" srcId="{E98B9E9E-0B65-400E-A777-D3D971DCAA1C}" destId="{98313E2F-1F18-4084-B536-9832FAF0A6FE}" srcOrd="0" destOrd="0" presId="urn:microsoft.com/office/officeart/2016/7/layout/LinearArrowProcessNumbered"/>
    <dgm:cxn modelId="{954C16F4-D634-4ECA-8058-65D46C87C513}" type="presOf" srcId="{6CE9D3D5-E9BF-461A-95B8-9FF19F90CE74}" destId="{77BB271D-721B-4EAB-8980-8C129F26AB08}" srcOrd="0" destOrd="0" presId="urn:microsoft.com/office/officeart/2016/7/layout/LinearArrowProcessNumbered"/>
    <dgm:cxn modelId="{5852D247-301F-4E4D-B509-8B35B29B8852}" type="presParOf" srcId="{2BB8FB8E-0AD4-42EB-89F1-761618D10492}" destId="{D25604D3-956F-4EF6-9D24-739DF46585E7}" srcOrd="0" destOrd="0" presId="urn:microsoft.com/office/officeart/2016/7/layout/LinearArrowProcessNumbered"/>
    <dgm:cxn modelId="{74540DF2-3760-45E0-9694-B150A6B8CC1E}" type="presParOf" srcId="{D25604D3-956F-4EF6-9D24-739DF46585E7}" destId="{8C35E8C5-A760-4AF9-A271-EA12C7B50B51}" srcOrd="0" destOrd="0" presId="urn:microsoft.com/office/officeart/2016/7/layout/LinearArrowProcessNumbered"/>
    <dgm:cxn modelId="{4C28D0C8-4FF9-49BB-8643-E6ED9C557A44}" type="presParOf" srcId="{D25604D3-956F-4EF6-9D24-739DF46585E7}" destId="{7098796A-9336-4ED7-AC33-1A24C8007F5C}" srcOrd="1" destOrd="0" presId="urn:microsoft.com/office/officeart/2016/7/layout/LinearArrowProcessNumbered"/>
    <dgm:cxn modelId="{B932520F-C71B-41BF-883C-E770259B2705}" type="presParOf" srcId="{7098796A-9336-4ED7-AC33-1A24C8007F5C}" destId="{CD4435F2-EA13-4AEC-8F47-760D32D52F43}" srcOrd="0" destOrd="0" presId="urn:microsoft.com/office/officeart/2016/7/layout/LinearArrowProcessNumbered"/>
    <dgm:cxn modelId="{627306B7-3BB2-46BD-A732-2302FA1D325D}" type="presParOf" srcId="{7098796A-9336-4ED7-AC33-1A24C8007F5C}" destId="{08EC1EE6-0DCC-4141-9F79-5FFAF5E7A6A0}" srcOrd="1" destOrd="0" presId="urn:microsoft.com/office/officeart/2016/7/layout/LinearArrowProcessNumbered"/>
    <dgm:cxn modelId="{BC3712F7-13C3-4E15-85E4-6890BFE1E0A1}" type="presParOf" srcId="{7098796A-9336-4ED7-AC33-1A24C8007F5C}" destId="{51CC1933-B0F0-4A2F-813B-CBFC87DABD93}" srcOrd="2" destOrd="0" presId="urn:microsoft.com/office/officeart/2016/7/layout/LinearArrowProcessNumbered"/>
    <dgm:cxn modelId="{0FA9B270-6321-45FE-835E-7D3B3A49B8B7}" type="presParOf" srcId="{7098796A-9336-4ED7-AC33-1A24C8007F5C}" destId="{41AB7469-385E-4141-9C31-0EEB5A8AC511}" srcOrd="3" destOrd="0" presId="urn:microsoft.com/office/officeart/2016/7/layout/LinearArrowProcessNumbered"/>
    <dgm:cxn modelId="{36440C3E-5161-425A-883E-601D3F39D948}" type="presParOf" srcId="{D25604D3-956F-4EF6-9D24-739DF46585E7}" destId="{2DBD056F-B766-494D-A56C-9E63EFB5A6CE}" srcOrd="2" destOrd="0" presId="urn:microsoft.com/office/officeart/2016/7/layout/LinearArrowProcessNumbered"/>
    <dgm:cxn modelId="{D5FA64AF-48DC-40AC-A6C4-54AC346015B2}" type="presParOf" srcId="{2BB8FB8E-0AD4-42EB-89F1-761618D10492}" destId="{CDFEA9EF-FAE8-421D-8DFB-8DCAB842A3F7}" srcOrd="1" destOrd="0" presId="urn:microsoft.com/office/officeart/2016/7/layout/LinearArrowProcessNumbered"/>
    <dgm:cxn modelId="{7D8276EE-FEA7-41F1-A958-894E08B297F3}" type="presParOf" srcId="{2BB8FB8E-0AD4-42EB-89F1-761618D10492}" destId="{CC131D14-2F92-4AF7-A166-6A0B438EA973}" srcOrd="2" destOrd="0" presId="urn:microsoft.com/office/officeart/2016/7/layout/LinearArrowProcessNumbered"/>
    <dgm:cxn modelId="{205E69E3-CACB-44F5-A352-0256EAF91D57}" type="presParOf" srcId="{CC131D14-2F92-4AF7-A166-6A0B438EA973}" destId="{CE0DD146-9B70-41F6-9F78-E42AC5E680DE}" srcOrd="0" destOrd="0" presId="urn:microsoft.com/office/officeart/2016/7/layout/LinearArrowProcessNumbered"/>
    <dgm:cxn modelId="{9784B542-9EF9-458D-AB78-526D8AB62821}" type="presParOf" srcId="{CC131D14-2F92-4AF7-A166-6A0B438EA973}" destId="{AD73A0DC-FB39-4E86-8E77-5AAB3233E1D4}" srcOrd="1" destOrd="0" presId="urn:microsoft.com/office/officeart/2016/7/layout/LinearArrowProcessNumbered"/>
    <dgm:cxn modelId="{B6A4DCF5-5D12-4E3C-92B2-BDAC9A67B22C}" type="presParOf" srcId="{AD73A0DC-FB39-4E86-8E77-5AAB3233E1D4}" destId="{39610613-8F1D-401D-B6AE-4A3ECF35D1C1}" srcOrd="0" destOrd="0" presId="urn:microsoft.com/office/officeart/2016/7/layout/LinearArrowProcessNumbered"/>
    <dgm:cxn modelId="{5542BEF9-4540-40C1-9EB0-559B97A5BD6C}" type="presParOf" srcId="{AD73A0DC-FB39-4E86-8E77-5AAB3233E1D4}" destId="{6AEDE2E0-8C1E-4867-A605-645868B9ACA6}" srcOrd="1" destOrd="0" presId="urn:microsoft.com/office/officeart/2016/7/layout/LinearArrowProcessNumbered"/>
    <dgm:cxn modelId="{17223316-B936-4C29-B0F5-BA856BF6D45B}" type="presParOf" srcId="{AD73A0DC-FB39-4E86-8E77-5AAB3233E1D4}" destId="{E5931371-637F-46E9-968C-B683BF10D50F}" srcOrd="2" destOrd="0" presId="urn:microsoft.com/office/officeart/2016/7/layout/LinearArrowProcessNumbered"/>
    <dgm:cxn modelId="{1FE33BFE-0AC6-4E35-9E30-6687C60D54FA}" type="presParOf" srcId="{AD73A0DC-FB39-4E86-8E77-5AAB3233E1D4}" destId="{D83D72A7-D7E4-45FE-9A0D-029ED5C316C1}" srcOrd="3" destOrd="0" presId="urn:microsoft.com/office/officeart/2016/7/layout/LinearArrowProcessNumbered"/>
    <dgm:cxn modelId="{9C82C5BE-89C1-453B-834C-DD398B31D7F9}" type="presParOf" srcId="{CC131D14-2F92-4AF7-A166-6A0B438EA973}" destId="{98313E2F-1F18-4084-B536-9832FAF0A6FE}" srcOrd="2" destOrd="0" presId="urn:microsoft.com/office/officeart/2016/7/layout/LinearArrowProcessNumbered"/>
    <dgm:cxn modelId="{FC962353-C5D8-472A-9A25-1ECF5039B836}" type="presParOf" srcId="{2BB8FB8E-0AD4-42EB-89F1-761618D10492}" destId="{6467FCE6-4519-49E3-9CAF-3E1E64417FDA}" srcOrd="3" destOrd="0" presId="urn:microsoft.com/office/officeart/2016/7/layout/LinearArrowProcessNumbered"/>
    <dgm:cxn modelId="{1394413E-725C-4067-BB37-2584E9396A3E}" type="presParOf" srcId="{2BB8FB8E-0AD4-42EB-89F1-761618D10492}" destId="{67B4CDB3-B9D7-464F-A062-FC7904723CC8}" srcOrd="4" destOrd="0" presId="urn:microsoft.com/office/officeart/2016/7/layout/LinearArrowProcessNumbered"/>
    <dgm:cxn modelId="{BC000EB9-4CBA-46A7-8875-9BD98B97110A}" type="presParOf" srcId="{67B4CDB3-B9D7-464F-A062-FC7904723CC8}" destId="{1B88D74A-A376-4C0C-9A47-AF369B6030B1}" srcOrd="0" destOrd="0" presId="urn:microsoft.com/office/officeart/2016/7/layout/LinearArrowProcessNumbered"/>
    <dgm:cxn modelId="{128CE228-BB58-4E0A-A00B-30301BED2F94}" type="presParOf" srcId="{67B4CDB3-B9D7-464F-A062-FC7904723CC8}" destId="{0F5FB581-675A-4229-9DF8-E943D5E81805}" srcOrd="1" destOrd="0" presId="urn:microsoft.com/office/officeart/2016/7/layout/LinearArrowProcessNumbered"/>
    <dgm:cxn modelId="{CAF569EC-F83F-4AE9-AB36-C85CF46F653C}" type="presParOf" srcId="{0F5FB581-675A-4229-9DF8-E943D5E81805}" destId="{BDD448BA-7C03-4816-B506-FF75FB220465}" srcOrd="0" destOrd="0" presId="urn:microsoft.com/office/officeart/2016/7/layout/LinearArrowProcessNumbered"/>
    <dgm:cxn modelId="{7A0EA0AE-4E77-4F39-9E9F-EB1B122E227B}" type="presParOf" srcId="{0F5FB581-675A-4229-9DF8-E943D5E81805}" destId="{F4A7B19A-F498-44B6-9DA2-F6CDABF76A0D}" srcOrd="1" destOrd="0" presId="urn:microsoft.com/office/officeart/2016/7/layout/LinearArrowProcessNumbered"/>
    <dgm:cxn modelId="{20DE5445-73FC-4691-B20B-A50A8FC6AC8D}" type="presParOf" srcId="{0F5FB581-675A-4229-9DF8-E943D5E81805}" destId="{77BB271D-721B-4EAB-8980-8C129F26AB08}" srcOrd="2" destOrd="0" presId="urn:microsoft.com/office/officeart/2016/7/layout/LinearArrowProcessNumbered"/>
    <dgm:cxn modelId="{8F1394B8-CF93-40A0-989F-2CE20F8A98DA}" type="presParOf" srcId="{0F5FB581-675A-4229-9DF8-E943D5E81805}" destId="{366C27DD-2FA2-446D-B697-5786742099A8}" srcOrd="3" destOrd="0" presId="urn:microsoft.com/office/officeart/2016/7/layout/LinearArrowProcessNumbered"/>
    <dgm:cxn modelId="{9E233DF6-8894-4EA3-9F2E-C4326AF59165}" type="presParOf" srcId="{67B4CDB3-B9D7-464F-A062-FC7904723CC8}" destId="{13A3E4D4-813E-4193-98E2-5BD265488009}" srcOrd="2" destOrd="0" presId="urn:microsoft.com/office/officeart/2016/7/layout/LinearArrowProcessNumbered"/>
    <dgm:cxn modelId="{E521D020-091A-448E-8D9E-2DF3F458D1C7}" type="presParOf" srcId="{2BB8FB8E-0AD4-42EB-89F1-761618D10492}" destId="{822BFD6A-6AA7-421B-8A0E-EB4C02DE5DC5}" srcOrd="5" destOrd="0" presId="urn:microsoft.com/office/officeart/2016/7/layout/LinearArrowProcessNumbered"/>
    <dgm:cxn modelId="{8D7684E4-2458-463D-8198-1FD9798E4C50}" type="presParOf" srcId="{2BB8FB8E-0AD4-42EB-89F1-761618D10492}" destId="{DE8E806F-90BA-4D36-947C-D68A9704F6E8}" srcOrd="6" destOrd="0" presId="urn:microsoft.com/office/officeart/2016/7/layout/LinearArrowProcessNumbered"/>
    <dgm:cxn modelId="{97FE44D5-E5D7-4D13-B11E-E6F36308AA33}" type="presParOf" srcId="{DE8E806F-90BA-4D36-947C-D68A9704F6E8}" destId="{9A571AA9-6D7C-495A-9A72-46C1DF99DC9B}" srcOrd="0" destOrd="0" presId="urn:microsoft.com/office/officeart/2016/7/layout/LinearArrowProcessNumbered"/>
    <dgm:cxn modelId="{383D89C5-4A59-4E32-863D-1B4F627B837F}" type="presParOf" srcId="{DE8E806F-90BA-4D36-947C-D68A9704F6E8}" destId="{9131EA9A-2CED-48DD-9092-7C7857F57BC0}" srcOrd="1" destOrd="0" presId="urn:microsoft.com/office/officeart/2016/7/layout/LinearArrowProcessNumbered"/>
    <dgm:cxn modelId="{D105A59F-2BF0-43ED-A055-0864433AE28B}" type="presParOf" srcId="{9131EA9A-2CED-48DD-9092-7C7857F57BC0}" destId="{DE7D255F-7A19-4C26-90E9-BDDBD5586ABD}" srcOrd="0" destOrd="0" presId="urn:microsoft.com/office/officeart/2016/7/layout/LinearArrowProcessNumbered"/>
    <dgm:cxn modelId="{F9068556-D255-4502-B432-C88980E61AFC}" type="presParOf" srcId="{9131EA9A-2CED-48DD-9092-7C7857F57BC0}" destId="{08BF6BCE-97D7-49B9-8385-4AC6383AA7C9}" srcOrd="1" destOrd="0" presId="urn:microsoft.com/office/officeart/2016/7/layout/LinearArrowProcessNumbered"/>
    <dgm:cxn modelId="{7FE39D3B-2D9A-4B8E-9F68-85D6666D6A69}" type="presParOf" srcId="{9131EA9A-2CED-48DD-9092-7C7857F57BC0}" destId="{CC8F76B0-A530-439A-923A-F07ECF72CF0E}" srcOrd="2" destOrd="0" presId="urn:microsoft.com/office/officeart/2016/7/layout/LinearArrowProcessNumbered"/>
    <dgm:cxn modelId="{F05D847F-BED2-4F66-8848-FBB8C32C2B4D}" type="presParOf" srcId="{9131EA9A-2CED-48DD-9092-7C7857F57BC0}" destId="{9F405992-8D07-40B3-B4EC-22D136FA99C7}" srcOrd="3" destOrd="0" presId="urn:microsoft.com/office/officeart/2016/7/layout/LinearArrowProcessNumbered"/>
    <dgm:cxn modelId="{93E93F33-C8E3-4E32-B134-C753EC9CCF70}" type="presParOf" srcId="{DE8E806F-90BA-4D36-947C-D68A9704F6E8}" destId="{3D1B476D-D6B0-43D8-9183-BD666ECDE8D1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B061A1-D6A3-4846-B153-19D2044A31B9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F941F044-3904-42FF-BBA0-EAD73DAFF53A}">
      <dgm:prSet/>
      <dgm:spPr/>
      <dgm:t>
        <a:bodyPr/>
        <a:lstStyle/>
        <a:p>
          <a:r>
            <a:rPr lang="en-US" b="0" i="0" dirty="0"/>
            <a:t>Select the business process.</a:t>
          </a:r>
        </a:p>
        <a:p>
          <a:endParaRPr lang="en-US" b="0" i="0" dirty="0"/>
        </a:p>
        <a:p>
          <a:r>
            <a:rPr lang="en-US" b="1" i="0" dirty="0"/>
            <a:t>Purchase Orders</a:t>
          </a:r>
          <a:endParaRPr lang="en-US" b="1" dirty="0"/>
        </a:p>
      </dgm:t>
    </dgm:pt>
    <dgm:pt modelId="{A57D2483-763E-4024-BAA5-DF46480831B1}" type="parTrans" cxnId="{9098A381-97E6-4853-B987-59DE76BC244B}">
      <dgm:prSet/>
      <dgm:spPr/>
      <dgm:t>
        <a:bodyPr/>
        <a:lstStyle/>
        <a:p>
          <a:endParaRPr lang="en-US"/>
        </a:p>
      </dgm:t>
    </dgm:pt>
    <dgm:pt modelId="{3F8AFD19-AA1E-4459-814A-74AEFA469033}" type="sibTrans" cxnId="{9098A381-97E6-4853-B987-59DE76BC244B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E98B9E9E-0B65-400E-A777-D3D971DCAA1C}">
      <dgm:prSet/>
      <dgm:spPr/>
      <dgm:t>
        <a:bodyPr/>
        <a:lstStyle/>
        <a:p>
          <a:r>
            <a:rPr lang="en-US" b="0" i="0" dirty="0"/>
            <a:t>Declare the grain.</a:t>
          </a:r>
        </a:p>
        <a:p>
          <a:endParaRPr lang="en-US" b="0" i="0" dirty="0"/>
        </a:p>
        <a:p>
          <a:r>
            <a:rPr lang="en-US" b="1" i="0" dirty="0"/>
            <a:t>One row per Purchase Order Line</a:t>
          </a:r>
          <a:endParaRPr lang="en-US" b="1" dirty="0"/>
        </a:p>
      </dgm:t>
    </dgm:pt>
    <dgm:pt modelId="{7FBD5E24-BE78-453D-950A-4DFB0F95E3DB}" type="parTrans" cxnId="{F7C49B6E-1177-42EB-8A26-0A41589D40DE}">
      <dgm:prSet/>
      <dgm:spPr/>
      <dgm:t>
        <a:bodyPr/>
        <a:lstStyle/>
        <a:p>
          <a:endParaRPr lang="en-US"/>
        </a:p>
      </dgm:t>
    </dgm:pt>
    <dgm:pt modelId="{51EFD128-051C-4AF9-8A30-7AB7FCD43EF4}" type="sibTrans" cxnId="{F7C49B6E-1177-42EB-8A26-0A41589D40DE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19165AD6-9BB9-424F-A95B-A226A969606D}">
      <dgm:prSet/>
      <dgm:spPr/>
      <dgm:t>
        <a:bodyPr/>
        <a:lstStyle/>
        <a:p>
          <a:r>
            <a:rPr lang="en-US" b="0" i="0" dirty="0"/>
            <a:t>Identify the dimensions.</a:t>
          </a:r>
        </a:p>
        <a:p>
          <a:endParaRPr lang="en-US" b="0" i="0" dirty="0"/>
        </a:p>
        <a:p>
          <a:r>
            <a:rPr lang="en-US" b="1" dirty="0"/>
            <a:t>Dates (Order Date and Expected Delivery Date)</a:t>
          </a:r>
        </a:p>
        <a:p>
          <a:r>
            <a:rPr lang="en-US" b="1" dirty="0"/>
            <a:t>Stock Items (Products)</a:t>
          </a:r>
        </a:p>
        <a:p>
          <a:r>
            <a:rPr lang="en-US" b="1" dirty="0"/>
            <a:t>Suppliers (Vendors)</a:t>
          </a:r>
        </a:p>
      </dgm:t>
    </dgm:pt>
    <dgm:pt modelId="{9FD0847D-C7AE-40D3-9D77-D80342A2572D}" type="parTrans" cxnId="{A80B3E28-C04D-42F7-BB83-45C5E2329257}">
      <dgm:prSet/>
      <dgm:spPr/>
      <dgm:t>
        <a:bodyPr/>
        <a:lstStyle/>
        <a:p>
          <a:endParaRPr lang="en-US"/>
        </a:p>
      </dgm:t>
    </dgm:pt>
    <dgm:pt modelId="{6CE9D3D5-E9BF-461A-95B8-9FF19F90CE74}" type="sibTrans" cxnId="{A80B3E28-C04D-42F7-BB83-45C5E2329257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F5287C1D-6E8B-4DDB-8C62-502A0BCE39BE}">
      <dgm:prSet/>
      <dgm:spPr/>
      <dgm:t>
        <a:bodyPr/>
        <a:lstStyle/>
        <a:p>
          <a:r>
            <a:rPr lang="en-US" b="0" i="0" dirty="0"/>
            <a:t>Identify the facts. </a:t>
          </a:r>
        </a:p>
        <a:p>
          <a:endParaRPr lang="en-US" dirty="0"/>
        </a:p>
        <a:p>
          <a:r>
            <a:rPr lang="en-US" b="1" dirty="0"/>
            <a:t>Products Ordered and Received</a:t>
          </a:r>
        </a:p>
        <a:p>
          <a:r>
            <a:rPr lang="en-US" b="1" dirty="0"/>
            <a:t>Expected Cost</a:t>
          </a:r>
        </a:p>
        <a:p>
          <a:endParaRPr lang="en-US" b="1" dirty="0"/>
        </a:p>
      </dgm:t>
    </dgm:pt>
    <dgm:pt modelId="{9295F51D-07A4-4571-80B1-0B00A21387FE}" type="parTrans" cxnId="{21F8EE7B-0CC6-4CBD-8832-1B56E220B454}">
      <dgm:prSet/>
      <dgm:spPr/>
      <dgm:t>
        <a:bodyPr/>
        <a:lstStyle/>
        <a:p>
          <a:endParaRPr lang="en-US"/>
        </a:p>
      </dgm:t>
    </dgm:pt>
    <dgm:pt modelId="{1CCF771D-F04D-41B1-B0DB-891FB74E7C8E}" type="sibTrans" cxnId="{21F8EE7B-0CC6-4CBD-8832-1B56E220B454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2BB8FB8E-0AD4-42EB-89F1-761618D10492}" type="pres">
      <dgm:prSet presAssocID="{AEB061A1-D6A3-4846-B153-19D2044A31B9}" presName="linearFlow" presStyleCnt="0">
        <dgm:presLayoutVars>
          <dgm:dir/>
          <dgm:animLvl val="lvl"/>
          <dgm:resizeHandles val="exact"/>
        </dgm:presLayoutVars>
      </dgm:prSet>
      <dgm:spPr/>
    </dgm:pt>
    <dgm:pt modelId="{D25604D3-956F-4EF6-9D24-739DF46585E7}" type="pres">
      <dgm:prSet presAssocID="{F941F044-3904-42FF-BBA0-EAD73DAFF53A}" presName="compositeNode" presStyleCnt="0"/>
      <dgm:spPr/>
    </dgm:pt>
    <dgm:pt modelId="{8C35E8C5-A760-4AF9-A271-EA12C7B50B51}" type="pres">
      <dgm:prSet presAssocID="{F941F044-3904-42FF-BBA0-EAD73DAFF53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98796A-9336-4ED7-AC33-1A24C8007F5C}" type="pres">
      <dgm:prSet presAssocID="{F941F044-3904-42FF-BBA0-EAD73DAFF53A}" presName="parSh" presStyleCnt="0"/>
      <dgm:spPr/>
    </dgm:pt>
    <dgm:pt modelId="{CD4435F2-EA13-4AEC-8F47-760D32D52F43}" type="pres">
      <dgm:prSet presAssocID="{F941F044-3904-42FF-BBA0-EAD73DAFF53A}" presName="lineNode" presStyleLbl="alignAccFollowNode1" presStyleIdx="0" presStyleCnt="12"/>
      <dgm:spPr/>
    </dgm:pt>
    <dgm:pt modelId="{08EC1EE6-0DCC-4141-9F79-5FFAF5E7A6A0}" type="pres">
      <dgm:prSet presAssocID="{F941F044-3904-42FF-BBA0-EAD73DAFF53A}" presName="lineArrowNode" presStyleLbl="alignAccFollowNode1" presStyleIdx="1" presStyleCnt="12"/>
      <dgm:spPr/>
    </dgm:pt>
    <dgm:pt modelId="{51CC1933-B0F0-4A2F-813B-CBFC87DABD93}" type="pres">
      <dgm:prSet presAssocID="{3F8AFD19-AA1E-4459-814A-74AEFA469033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41AB7469-385E-4141-9C31-0EEB5A8AC511}" type="pres">
      <dgm:prSet presAssocID="{3F8AFD19-AA1E-4459-814A-74AEFA469033}" presName="spacerBetweenCircleAndCallout" presStyleCnt="0">
        <dgm:presLayoutVars/>
      </dgm:prSet>
      <dgm:spPr/>
    </dgm:pt>
    <dgm:pt modelId="{2DBD056F-B766-494D-A56C-9E63EFB5A6CE}" type="pres">
      <dgm:prSet presAssocID="{F941F044-3904-42FF-BBA0-EAD73DAFF53A}" presName="nodeText" presStyleLbl="alignAccFollowNode1" presStyleIdx="2" presStyleCnt="12">
        <dgm:presLayoutVars>
          <dgm:bulletEnabled val="1"/>
        </dgm:presLayoutVars>
      </dgm:prSet>
      <dgm:spPr/>
    </dgm:pt>
    <dgm:pt modelId="{CDFEA9EF-FAE8-421D-8DFB-8DCAB842A3F7}" type="pres">
      <dgm:prSet presAssocID="{3F8AFD19-AA1E-4459-814A-74AEFA469033}" presName="sibTransComposite" presStyleCnt="0"/>
      <dgm:spPr/>
    </dgm:pt>
    <dgm:pt modelId="{CC131D14-2F92-4AF7-A166-6A0B438EA973}" type="pres">
      <dgm:prSet presAssocID="{E98B9E9E-0B65-400E-A777-D3D971DCAA1C}" presName="compositeNode" presStyleCnt="0"/>
      <dgm:spPr/>
    </dgm:pt>
    <dgm:pt modelId="{CE0DD146-9B70-41F6-9F78-E42AC5E680DE}" type="pres">
      <dgm:prSet presAssocID="{E98B9E9E-0B65-400E-A777-D3D971DCAA1C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D73A0DC-FB39-4E86-8E77-5AAB3233E1D4}" type="pres">
      <dgm:prSet presAssocID="{E98B9E9E-0B65-400E-A777-D3D971DCAA1C}" presName="parSh" presStyleCnt="0"/>
      <dgm:spPr/>
    </dgm:pt>
    <dgm:pt modelId="{39610613-8F1D-401D-B6AE-4A3ECF35D1C1}" type="pres">
      <dgm:prSet presAssocID="{E98B9E9E-0B65-400E-A777-D3D971DCAA1C}" presName="lineNode" presStyleLbl="alignAccFollowNode1" presStyleIdx="3" presStyleCnt="12"/>
      <dgm:spPr/>
    </dgm:pt>
    <dgm:pt modelId="{6AEDE2E0-8C1E-4867-A605-645868B9ACA6}" type="pres">
      <dgm:prSet presAssocID="{E98B9E9E-0B65-400E-A777-D3D971DCAA1C}" presName="lineArrowNode" presStyleLbl="alignAccFollowNode1" presStyleIdx="4" presStyleCnt="12"/>
      <dgm:spPr/>
    </dgm:pt>
    <dgm:pt modelId="{E5931371-637F-46E9-968C-B683BF10D50F}" type="pres">
      <dgm:prSet presAssocID="{51EFD128-051C-4AF9-8A30-7AB7FCD43EF4}" presName="sibTransNodeCircle" presStyleLbl="alignNode1" presStyleIdx="1" presStyleCnt="4">
        <dgm:presLayoutVars>
          <dgm:chMax val="0"/>
          <dgm:bulletEnabled/>
        </dgm:presLayoutVars>
      </dgm:prSet>
      <dgm:spPr/>
    </dgm:pt>
    <dgm:pt modelId="{D83D72A7-D7E4-45FE-9A0D-029ED5C316C1}" type="pres">
      <dgm:prSet presAssocID="{51EFD128-051C-4AF9-8A30-7AB7FCD43EF4}" presName="spacerBetweenCircleAndCallout" presStyleCnt="0">
        <dgm:presLayoutVars/>
      </dgm:prSet>
      <dgm:spPr/>
    </dgm:pt>
    <dgm:pt modelId="{98313E2F-1F18-4084-B536-9832FAF0A6FE}" type="pres">
      <dgm:prSet presAssocID="{E98B9E9E-0B65-400E-A777-D3D971DCAA1C}" presName="nodeText" presStyleLbl="alignAccFollowNode1" presStyleIdx="5" presStyleCnt="12">
        <dgm:presLayoutVars>
          <dgm:bulletEnabled val="1"/>
        </dgm:presLayoutVars>
      </dgm:prSet>
      <dgm:spPr/>
    </dgm:pt>
    <dgm:pt modelId="{6467FCE6-4519-49E3-9CAF-3E1E64417FDA}" type="pres">
      <dgm:prSet presAssocID="{51EFD128-051C-4AF9-8A30-7AB7FCD43EF4}" presName="sibTransComposite" presStyleCnt="0"/>
      <dgm:spPr/>
    </dgm:pt>
    <dgm:pt modelId="{67B4CDB3-B9D7-464F-A062-FC7904723CC8}" type="pres">
      <dgm:prSet presAssocID="{19165AD6-9BB9-424F-A95B-A226A969606D}" presName="compositeNode" presStyleCnt="0"/>
      <dgm:spPr/>
    </dgm:pt>
    <dgm:pt modelId="{1B88D74A-A376-4C0C-9A47-AF369B6030B1}" type="pres">
      <dgm:prSet presAssocID="{19165AD6-9BB9-424F-A95B-A226A969606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F5FB581-675A-4229-9DF8-E943D5E81805}" type="pres">
      <dgm:prSet presAssocID="{19165AD6-9BB9-424F-A95B-A226A969606D}" presName="parSh" presStyleCnt="0"/>
      <dgm:spPr/>
    </dgm:pt>
    <dgm:pt modelId="{BDD448BA-7C03-4816-B506-FF75FB220465}" type="pres">
      <dgm:prSet presAssocID="{19165AD6-9BB9-424F-A95B-A226A969606D}" presName="lineNode" presStyleLbl="alignAccFollowNode1" presStyleIdx="6" presStyleCnt="12"/>
      <dgm:spPr/>
    </dgm:pt>
    <dgm:pt modelId="{F4A7B19A-F498-44B6-9DA2-F6CDABF76A0D}" type="pres">
      <dgm:prSet presAssocID="{19165AD6-9BB9-424F-A95B-A226A969606D}" presName="lineArrowNode" presStyleLbl="alignAccFollowNode1" presStyleIdx="7" presStyleCnt="12"/>
      <dgm:spPr/>
    </dgm:pt>
    <dgm:pt modelId="{77BB271D-721B-4EAB-8980-8C129F26AB08}" type="pres">
      <dgm:prSet presAssocID="{6CE9D3D5-E9BF-461A-95B8-9FF19F90CE74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366C27DD-2FA2-446D-B697-5786742099A8}" type="pres">
      <dgm:prSet presAssocID="{6CE9D3D5-E9BF-461A-95B8-9FF19F90CE74}" presName="spacerBetweenCircleAndCallout" presStyleCnt="0">
        <dgm:presLayoutVars/>
      </dgm:prSet>
      <dgm:spPr/>
    </dgm:pt>
    <dgm:pt modelId="{13A3E4D4-813E-4193-98E2-5BD265488009}" type="pres">
      <dgm:prSet presAssocID="{19165AD6-9BB9-424F-A95B-A226A969606D}" presName="nodeText" presStyleLbl="alignAccFollowNode1" presStyleIdx="8" presStyleCnt="12">
        <dgm:presLayoutVars>
          <dgm:bulletEnabled val="1"/>
        </dgm:presLayoutVars>
      </dgm:prSet>
      <dgm:spPr/>
    </dgm:pt>
    <dgm:pt modelId="{822BFD6A-6AA7-421B-8A0E-EB4C02DE5DC5}" type="pres">
      <dgm:prSet presAssocID="{6CE9D3D5-E9BF-461A-95B8-9FF19F90CE74}" presName="sibTransComposite" presStyleCnt="0"/>
      <dgm:spPr/>
    </dgm:pt>
    <dgm:pt modelId="{DE8E806F-90BA-4D36-947C-D68A9704F6E8}" type="pres">
      <dgm:prSet presAssocID="{F5287C1D-6E8B-4DDB-8C62-502A0BCE39BE}" presName="compositeNode" presStyleCnt="0"/>
      <dgm:spPr/>
    </dgm:pt>
    <dgm:pt modelId="{9A571AA9-6D7C-495A-9A72-46C1DF99DC9B}" type="pres">
      <dgm:prSet presAssocID="{F5287C1D-6E8B-4DDB-8C62-502A0BCE39B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131EA9A-2CED-48DD-9092-7C7857F57BC0}" type="pres">
      <dgm:prSet presAssocID="{F5287C1D-6E8B-4DDB-8C62-502A0BCE39BE}" presName="parSh" presStyleCnt="0"/>
      <dgm:spPr/>
    </dgm:pt>
    <dgm:pt modelId="{DE7D255F-7A19-4C26-90E9-BDDBD5586ABD}" type="pres">
      <dgm:prSet presAssocID="{F5287C1D-6E8B-4DDB-8C62-502A0BCE39BE}" presName="lineNode" presStyleLbl="alignAccFollowNode1" presStyleIdx="9" presStyleCnt="12"/>
      <dgm:spPr/>
    </dgm:pt>
    <dgm:pt modelId="{08BF6BCE-97D7-49B9-8385-4AC6383AA7C9}" type="pres">
      <dgm:prSet presAssocID="{F5287C1D-6E8B-4DDB-8C62-502A0BCE39BE}" presName="lineArrowNode" presStyleLbl="alignAccFollowNode1" presStyleIdx="10" presStyleCnt="12"/>
      <dgm:spPr/>
    </dgm:pt>
    <dgm:pt modelId="{CC8F76B0-A530-439A-923A-F07ECF72CF0E}" type="pres">
      <dgm:prSet presAssocID="{1CCF771D-F04D-41B1-B0DB-891FB74E7C8E}" presName="sibTransNodeCircle" presStyleLbl="alignNode1" presStyleIdx="3" presStyleCnt="4">
        <dgm:presLayoutVars>
          <dgm:chMax val="0"/>
          <dgm:bulletEnabled/>
        </dgm:presLayoutVars>
      </dgm:prSet>
      <dgm:spPr/>
    </dgm:pt>
    <dgm:pt modelId="{9F405992-8D07-40B3-B4EC-22D136FA99C7}" type="pres">
      <dgm:prSet presAssocID="{1CCF771D-F04D-41B1-B0DB-891FB74E7C8E}" presName="spacerBetweenCircleAndCallout" presStyleCnt="0">
        <dgm:presLayoutVars/>
      </dgm:prSet>
      <dgm:spPr/>
    </dgm:pt>
    <dgm:pt modelId="{3D1B476D-D6B0-43D8-9183-BD666ECDE8D1}" type="pres">
      <dgm:prSet presAssocID="{F5287C1D-6E8B-4DDB-8C62-502A0BCE39BE}" presName="nodeText" presStyleLbl="alignAccFollowNode1" presStyleIdx="11" presStyleCnt="12">
        <dgm:presLayoutVars>
          <dgm:bulletEnabled val="1"/>
        </dgm:presLayoutVars>
      </dgm:prSet>
      <dgm:spPr/>
    </dgm:pt>
  </dgm:ptLst>
  <dgm:cxnLst>
    <dgm:cxn modelId="{A80B3E28-C04D-42F7-BB83-45C5E2329257}" srcId="{AEB061A1-D6A3-4846-B153-19D2044A31B9}" destId="{19165AD6-9BB9-424F-A95B-A226A969606D}" srcOrd="2" destOrd="0" parTransId="{9FD0847D-C7AE-40D3-9D77-D80342A2572D}" sibTransId="{6CE9D3D5-E9BF-461A-95B8-9FF19F90CE74}"/>
    <dgm:cxn modelId="{10BB7E2A-F6A7-4252-9836-45E80380362E}" type="presOf" srcId="{1CCF771D-F04D-41B1-B0DB-891FB74E7C8E}" destId="{CC8F76B0-A530-439A-923A-F07ECF72CF0E}" srcOrd="0" destOrd="0" presId="urn:microsoft.com/office/officeart/2016/7/layout/LinearArrowProcessNumbered"/>
    <dgm:cxn modelId="{829D176E-993D-4744-87D2-D76C18C1074D}" type="presOf" srcId="{F941F044-3904-42FF-BBA0-EAD73DAFF53A}" destId="{2DBD056F-B766-494D-A56C-9E63EFB5A6CE}" srcOrd="0" destOrd="0" presId="urn:microsoft.com/office/officeart/2016/7/layout/LinearArrowProcessNumbered"/>
    <dgm:cxn modelId="{F7C49B6E-1177-42EB-8A26-0A41589D40DE}" srcId="{AEB061A1-D6A3-4846-B153-19D2044A31B9}" destId="{E98B9E9E-0B65-400E-A777-D3D971DCAA1C}" srcOrd="1" destOrd="0" parTransId="{7FBD5E24-BE78-453D-950A-4DFB0F95E3DB}" sibTransId="{51EFD128-051C-4AF9-8A30-7AB7FCD43EF4}"/>
    <dgm:cxn modelId="{21F8EE7B-0CC6-4CBD-8832-1B56E220B454}" srcId="{AEB061A1-D6A3-4846-B153-19D2044A31B9}" destId="{F5287C1D-6E8B-4DDB-8C62-502A0BCE39BE}" srcOrd="3" destOrd="0" parTransId="{9295F51D-07A4-4571-80B1-0B00A21387FE}" sibTransId="{1CCF771D-F04D-41B1-B0DB-891FB74E7C8E}"/>
    <dgm:cxn modelId="{3EEACF7C-8B23-41B8-B3DB-B3BE19151D1C}" type="presOf" srcId="{F5287C1D-6E8B-4DDB-8C62-502A0BCE39BE}" destId="{3D1B476D-D6B0-43D8-9183-BD666ECDE8D1}" srcOrd="0" destOrd="0" presId="urn:microsoft.com/office/officeart/2016/7/layout/LinearArrowProcessNumbered"/>
    <dgm:cxn modelId="{9098A381-97E6-4853-B987-59DE76BC244B}" srcId="{AEB061A1-D6A3-4846-B153-19D2044A31B9}" destId="{F941F044-3904-42FF-BBA0-EAD73DAFF53A}" srcOrd="0" destOrd="0" parTransId="{A57D2483-763E-4024-BAA5-DF46480831B1}" sibTransId="{3F8AFD19-AA1E-4459-814A-74AEFA469033}"/>
    <dgm:cxn modelId="{588A038A-4387-4B70-9F69-024D225C9B25}" type="presOf" srcId="{AEB061A1-D6A3-4846-B153-19D2044A31B9}" destId="{2BB8FB8E-0AD4-42EB-89F1-761618D10492}" srcOrd="0" destOrd="0" presId="urn:microsoft.com/office/officeart/2016/7/layout/LinearArrowProcessNumbered"/>
    <dgm:cxn modelId="{56C2E292-93B4-4E8A-94DE-09A618E1256C}" type="presOf" srcId="{51EFD128-051C-4AF9-8A30-7AB7FCD43EF4}" destId="{E5931371-637F-46E9-968C-B683BF10D50F}" srcOrd="0" destOrd="0" presId="urn:microsoft.com/office/officeart/2016/7/layout/LinearArrowProcessNumbered"/>
    <dgm:cxn modelId="{BA6387C1-9E30-4CC3-A84F-1FDDE82261F4}" type="presOf" srcId="{3F8AFD19-AA1E-4459-814A-74AEFA469033}" destId="{51CC1933-B0F0-4A2F-813B-CBFC87DABD93}" srcOrd="0" destOrd="0" presId="urn:microsoft.com/office/officeart/2016/7/layout/LinearArrowProcessNumbered"/>
    <dgm:cxn modelId="{984FB0C1-FE9D-435A-BBB7-56017513E24E}" type="presOf" srcId="{19165AD6-9BB9-424F-A95B-A226A969606D}" destId="{13A3E4D4-813E-4193-98E2-5BD265488009}" srcOrd="0" destOrd="0" presId="urn:microsoft.com/office/officeart/2016/7/layout/LinearArrowProcessNumbered"/>
    <dgm:cxn modelId="{FB3813E7-8209-4359-AD5B-DBE34EDC28CA}" type="presOf" srcId="{E98B9E9E-0B65-400E-A777-D3D971DCAA1C}" destId="{98313E2F-1F18-4084-B536-9832FAF0A6FE}" srcOrd="0" destOrd="0" presId="urn:microsoft.com/office/officeart/2016/7/layout/LinearArrowProcessNumbered"/>
    <dgm:cxn modelId="{954C16F4-D634-4ECA-8058-65D46C87C513}" type="presOf" srcId="{6CE9D3D5-E9BF-461A-95B8-9FF19F90CE74}" destId="{77BB271D-721B-4EAB-8980-8C129F26AB08}" srcOrd="0" destOrd="0" presId="urn:microsoft.com/office/officeart/2016/7/layout/LinearArrowProcessNumbered"/>
    <dgm:cxn modelId="{5852D247-301F-4E4D-B509-8B35B29B8852}" type="presParOf" srcId="{2BB8FB8E-0AD4-42EB-89F1-761618D10492}" destId="{D25604D3-956F-4EF6-9D24-739DF46585E7}" srcOrd="0" destOrd="0" presId="urn:microsoft.com/office/officeart/2016/7/layout/LinearArrowProcessNumbered"/>
    <dgm:cxn modelId="{74540DF2-3760-45E0-9694-B150A6B8CC1E}" type="presParOf" srcId="{D25604D3-956F-4EF6-9D24-739DF46585E7}" destId="{8C35E8C5-A760-4AF9-A271-EA12C7B50B51}" srcOrd="0" destOrd="0" presId="urn:microsoft.com/office/officeart/2016/7/layout/LinearArrowProcessNumbered"/>
    <dgm:cxn modelId="{4C28D0C8-4FF9-49BB-8643-E6ED9C557A44}" type="presParOf" srcId="{D25604D3-956F-4EF6-9D24-739DF46585E7}" destId="{7098796A-9336-4ED7-AC33-1A24C8007F5C}" srcOrd="1" destOrd="0" presId="urn:microsoft.com/office/officeart/2016/7/layout/LinearArrowProcessNumbered"/>
    <dgm:cxn modelId="{B932520F-C71B-41BF-883C-E770259B2705}" type="presParOf" srcId="{7098796A-9336-4ED7-AC33-1A24C8007F5C}" destId="{CD4435F2-EA13-4AEC-8F47-760D32D52F43}" srcOrd="0" destOrd="0" presId="urn:microsoft.com/office/officeart/2016/7/layout/LinearArrowProcessNumbered"/>
    <dgm:cxn modelId="{627306B7-3BB2-46BD-A732-2302FA1D325D}" type="presParOf" srcId="{7098796A-9336-4ED7-AC33-1A24C8007F5C}" destId="{08EC1EE6-0DCC-4141-9F79-5FFAF5E7A6A0}" srcOrd="1" destOrd="0" presId="urn:microsoft.com/office/officeart/2016/7/layout/LinearArrowProcessNumbered"/>
    <dgm:cxn modelId="{BC3712F7-13C3-4E15-85E4-6890BFE1E0A1}" type="presParOf" srcId="{7098796A-9336-4ED7-AC33-1A24C8007F5C}" destId="{51CC1933-B0F0-4A2F-813B-CBFC87DABD93}" srcOrd="2" destOrd="0" presId="urn:microsoft.com/office/officeart/2016/7/layout/LinearArrowProcessNumbered"/>
    <dgm:cxn modelId="{0FA9B270-6321-45FE-835E-7D3B3A49B8B7}" type="presParOf" srcId="{7098796A-9336-4ED7-AC33-1A24C8007F5C}" destId="{41AB7469-385E-4141-9C31-0EEB5A8AC511}" srcOrd="3" destOrd="0" presId="urn:microsoft.com/office/officeart/2016/7/layout/LinearArrowProcessNumbered"/>
    <dgm:cxn modelId="{36440C3E-5161-425A-883E-601D3F39D948}" type="presParOf" srcId="{D25604D3-956F-4EF6-9D24-739DF46585E7}" destId="{2DBD056F-B766-494D-A56C-9E63EFB5A6CE}" srcOrd="2" destOrd="0" presId="urn:microsoft.com/office/officeart/2016/7/layout/LinearArrowProcessNumbered"/>
    <dgm:cxn modelId="{D5FA64AF-48DC-40AC-A6C4-54AC346015B2}" type="presParOf" srcId="{2BB8FB8E-0AD4-42EB-89F1-761618D10492}" destId="{CDFEA9EF-FAE8-421D-8DFB-8DCAB842A3F7}" srcOrd="1" destOrd="0" presId="urn:microsoft.com/office/officeart/2016/7/layout/LinearArrowProcessNumbered"/>
    <dgm:cxn modelId="{7D8276EE-FEA7-41F1-A958-894E08B297F3}" type="presParOf" srcId="{2BB8FB8E-0AD4-42EB-89F1-761618D10492}" destId="{CC131D14-2F92-4AF7-A166-6A0B438EA973}" srcOrd="2" destOrd="0" presId="urn:microsoft.com/office/officeart/2016/7/layout/LinearArrowProcessNumbered"/>
    <dgm:cxn modelId="{205E69E3-CACB-44F5-A352-0256EAF91D57}" type="presParOf" srcId="{CC131D14-2F92-4AF7-A166-6A0B438EA973}" destId="{CE0DD146-9B70-41F6-9F78-E42AC5E680DE}" srcOrd="0" destOrd="0" presId="urn:microsoft.com/office/officeart/2016/7/layout/LinearArrowProcessNumbered"/>
    <dgm:cxn modelId="{9784B542-9EF9-458D-AB78-526D8AB62821}" type="presParOf" srcId="{CC131D14-2F92-4AF7-A166-6A0B438EA973}" destId="{AD73A0DC-FB39-4E86-8E77-5AAB3233E1D4}" srcOrd="1" destOrd="0" presId="urn:microsoft.com/office/officeart/2016/7/layout/LinearArrowProcessNumbered"/>
    <dgm:cxn modelId="{B6A4DCF5-5D12-4E3C-92B2-BDAC9A67B22C}" type="presParOf" srcId="{AD73A0DC-FB39-4E86-8E77-5AAB3233E1D4}" destId="{39610613-8F1D-401D-B6AE-4A3ECF35D1C1}" srcOrd="0" destOrd="0" presId="urn:microsoft.com/office/officeart/2016/7/layout/LinearArrowProcessNumbered"/>
    <dgm:cxn modelId="{5542BEF9-4540-40C1-9EB0-559B97A5BD6C}" type="presParOf" srcId="{AD73A0DC-FB39-4E86-8E77-5AAB3233E1D4}" destId="{6AEDE2E0-8C1E-4867-A605-645868B9ACA6}" srcOrd="1" destOrd="0" presId="urn:microsoft.com/office/officeart/2016/7/layout/LinearArrowProcessNumbered"/>
    <dgm:cxn modelId="{17223316-B936-4C29-B0F5-BA856BF6D45B}" type="presParOf" srcId="{AD73A0DC-FB39-4E86-8E77-5AAB3233E1D4}" destId="{E5931371-637F-46E9-968C-B683BF10D50F}" srcOrd="2" destOrd="0" presId="urn:microsoft.com/office/officeart/2016/7/layout/LinearArrowProcessNumbered"/>
    <dgm:cxn modelId="{1FE33BFE-0AC6-4E35-9E30-6687C60D54FA}" type="presParOf" srcId="{AD73A0DC-FB39-4E86-8E77-5AAB3233E1D4}" destId="{D83D72A7-D7E4-45FE-9A0D-029ED5C316C1}" srcOrd="3" destOrd="0" presId="urn:microsoft.com/office/officeart/2016/7/layout/LinearArrowProcessNumbered"/>
    <dgm:cxn modelId="{9C82C5BE-89C1-453B-834C-DD398B31D7F9}" type="presParOf" srcId="{CC131D14-2F92-4AF7-A166-6A0B438EA973}" destId="{98313E2F-1F18-4084-B536-9832FAF0A6FE}" srcOrd="2" destOrd="0" presId="urn:microsoft.com/office/officeart/2016/7/layout/LinearArrowProcessNumbered"/>
    <dgm:cxn modelId="{FC962353-C5D8-472A-9A25-1ECF5039B836}" type="presParOf" srcId="{2BB8FB8E-0AD4-42EB-89F1-761618D10492}" destId="{6467FCE6-4519-49E3-9CAF-3E1E64417FDA}" srcOrd="3" destOrd="0" presId="urn:microsoft.com/office/officeart/2016/7/layout/LinearArrowProcessNumbered"/>
    <dgm:cxn modelId="{1394413E-725C-4067-BB37-2584E9396A3E}" type="presParOf" srcId="{2BB8FB8E-0AD4-42EB-89F1-761618D10492}" destId="{67B4CDB3-B9D7-464F-A062-FC7904723CC8}" srcOrd="4" destOrd="0" presId="urn:microsoft.com/office/officeart/2016/7/layout/LinearArrowProcessNumbered"/>
    <dgm:cxn modelId="{BC000EB9-4CBA-46A7-8875-9BD98B97110A}" type="presParOf" srcId="{67B4CDB3-B9D7-464F-A062-FC7904723CC8}" destId="{1B88D74A-A376-4C0C-9A47-AF369B6030B1}" srcOrd="0" destOrd="0" presId="urn:microsoft.com/office/officeart/2016/7/layout/LinearArrowProcessNumbered"/>
    <dgm:cxn modelId="{128CE228-BB58-4E0A-A00B-30301BED2F94}" type="presParOf" srcId="{67B4CDB3-B9D7-464F-A062-FC7904723CC8}" destId="{0F5FB581-675A-4229-9DF8-E943D5E81805}" srcOrd="1" destOrd="0" presId="urn:microsoft.com/office/officeart/2016/7/layout/LinearArrowProcessNumbered"/>
    <dgm:cxn modelId="{CAF569EC-F83F-4AE9-AB36-C85CF46F653C}" type="presParOf" srcId="{0F5FB581-675A-4229-9DF8-E943D5E81805}" destId="{BDD448BA-7C03-4816-B506-FF75FB220465}" srcOrd="0" destOrd="0" presId="urn:microsoft.com/office/officeart/2016/7/layout/LinearArrowProcessNumbered"/>
    <dgm:cxn modelId="{7A0EA0AE-4E77-4F39-9E9F-EB1B122E227B}" type="presParOf" srcId="{0F5FB581-675A-4229-9DF8-E943D5E81805}" destId="{F4A7B19A-F498-44B6-9DA2-F6CDABF76A0D}" srcOrd="1" destOrd="0" presId="urn:microsoft.com/office/officeart/2016/7/layout/LinearArrowProcessNumbered"/>
    <dgm:cxn modelId="{20DE5445-73FC-4691-B20B-A50A8FC6AC8D}" type="presParOf" srcId="{0F5FB581-675A-4229-9DF8-E943D5E81805}" destId="{77BB271D-721B-4EAB-8980-8C129F26AB08}" srcOrd="2" destOrd="0" presId="urn:microsoft.com/office/officeart/2016/7/layout/LinearArrowProcessNumbered"/>
    <dgm:cxn modelId="{8F1394B8-CF93-40A0-989F-2CE20F8A98DA}" type="presParOf" srcId="{0F5FB581-675A-4229-9DF8-E943D5E81805}" destId="{366C27DD-2FA2-446D-B697-5786742099A8}" srcOrd="3" destOrd="0" presId="urn:microsoft.com/office/officeart/2016/7/layout/LinearArrowProcessNumbered"/>
    <dgm:cxn modelId="{9E233DF6-8894-4EA3-9F2E-C4326AF59165}" type="presParOf" srcId="{67B4CDB3-B9D7-464F-A062-FC7904723CC8}" destId="{13A3E4D4-813E-4193-98E2-5BD265488009}" srcOrd="2" destOrd="0" presId="urn:microsoft.com/office/officeart/2016/7/layout/LinearArrowProcessNumbered"/>
    <dgm:cxn modelId="{E521D020-091A-448E-8D9E-2DF3F458D1C7}" type="presParOf" srcId="{2BB8FB8E-0AD4-42EB-89F1-761618D10492}" destId="{822BFD6A-6AA7-421B-8A0E-EB4C02DE5DC5}" srcOrd="5" destOrd="0" presId="urn:microsoft.com/office/officeart/2016/7/layout/LinearArrowProcessNumbered"/>
    <dgm:cxn modelId="{8D7684E4-2458-463D-8198-1FD9798E4C50}" type="presParOf" srcId="{2BB8FB8E-0AD4-42EB-89F1-761618D10492}" destId="{DE8E806F-90BA-4D36-947C-D68A9704F6E8}" srcOrd="6" destOrd="0" presId="urn:microsoft.com/office/officeart/2016/7/layout/LinearArrowProcessNumbered"/>
    <dgm:cxn modelId="{97FE44D5-E5D7-4D13-B11E-E6F36308AA33}" type="presParOf" srcId="{DE8E806F-90BA-4D36-947C-D68A9704F6E8}" destId="{9A571AA9-6D7C-495A-9A72-46C1DF99DC9B}" srcOrd="0" destOrd="0" presId="urn:microsoft.com/office/officeart/2016/7/layout/LinearArrowProcessNumbered"/>
    <dgm:cxn modelId="{383D89C5-4A59-4E32-863D-1B4F627B837F}" type="presParOf" srcId="{DE8E806F-90BA-4D36-947C-D68A9704F6E8}" destId="{9131EA9A-2CED-48DD-9092-7C7857F57BC0}" srcOrd="1" destOrd="0" presId="urn:microsoft.com/office/officeart/2016/7/layout/LinearArrowProcessNumbered"/>
    <dgm:cxn modelId="{D105A59F-2BF0-43ED-A055-0864433AE28B}" type="presParOf" srcId="{9131EA9A-2CED-48DD-9092-7C7857F57BC0}" destId="{DE7D255F-7A19-4C26-90E9-BDDBD5586ABD}" srcOrd="0" destOrd="0" presId="urn:microsoft.com/office/officeart/2016/7/layout/LinearArrowProcessNumbered"/>
    <dgm:cxn modelId="{F9068556-D255-4502-B432-C88980E61AFC}" type="presParOf" srcId="{9131EA9A-2CED-48DD-9092-7C7857F57BC0}" destId="{08BF6BCE-97D7-49B9-8385-4AC6383AA7C9}" srcOrd="1" destOrd="0" presId="urn:microsoft.com/office/officeart/2016/7/layout/LinearArrowProcessNumbered"/>
    <dgm:cxn modelId="{7FE39D3B-2D9A-4B8E-9F68-85D6666D6A69}" type="presParOf" srcId="{9131EA9A-2CED-48DD-9092-7C7857F57BC0}" destId="{CC8F76B0-A530-439A-923A-F07ECF72CF0E}" srcOrd="2" destOrd="0" presId="urn:microsoft.com/office/officeart/2016/7/layout/LinearArrowProcessNumbered"/>
    <dgm:cxn modelId="{F05D847F-BED2-4F66-8848-FBB8C32C2B4D}" type="presParOf" srcId="{9131EA9A-2CED-48DD-9092-7C7857F57BC0}" destId="{9F405992-8D07-40B3-B4EC-22D136FA99C7}" srcOrd="3" destOrd="0" presId="urn:microsoft.com/office/officeart/2016/7/layout/LinearArrowProcessNumbered"/>
    <dgm:cxn modelId="{93E93F33-C8E3-4E32-B134-C753EC9CCF70}" type="presParOf" srcId="{DE8E806F-90BA-4D36-947C-D68A9704F6E8}" destId="{3D1B476D-D6B0-43D8-9183-BD666ECDE8D1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50E3969-4F7B-4C94-A81B-66899B3D1A9E}" type="doc">
      <dgm:prSet loTypeId="urn:microsoft.com/office/officeart/2005/8/layout/radial1" loCatId="cycle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CA"/>
        </a:p>
      </dgm:t>
    </dgm:pt>
    <dgm:pt modelId="{98646E04-DB92-4610-94B3-198E98997B68}">
      <dgm:prSet phldrT="[Text]"/>
      <dgm:spPr/>
      <dgm:t>
        <a:bodyPr/>
        <a:lstStyle/>
        <a:p>
          <a:r>
            <a:rPr lang="en-US" dirty="0"/>
            <a:t>Purchase Order</a:t>
          </a:r>
          <a:endParaRPr lang="en-CA" dirty="0"/>
        </a:p>
      </dgm:t>
    </dgm:pt>
    <dgm:pt modelId="{95EA4180-43AC-4AFB-8192-F8B5525728BC}" type="parTrans" cxnId="{E9CADB04-3C0A-4507-93C6-9181BA752B67}">
      <dgm:prSet/>
      <dgm:spPr/>
      <dgm:t>
        <a:bodyPr/>
        <a:lstStyle/>
        <a:p>
          <a:endParaRPr lang="en-CA"/>
        </a:p>
      </dgm:t>
    </dgm:pt>
    <dgm:pt modelId="{79FD7B10-8CE5-4D6E-93E4-AF3CBC93F14D}" type="sibTrans" cxnId="{E9CADB04-3C0A-4507-93C6-9181BA752B67}">
      <dgm:prSet/>
      <dgm:spPr/>
      <dgm:t>
        <a:bodyPr/>
        <a:lstStyle/>
        <a:p>
          <a:endParaRPr lang="en-CA"/>
        </a:p>
      </dgm:t>
    </dgm:pt>
    <dgm:pt modelId="{256DA04F-9E6D-45DC-A788-9F7AF39259B2}">
      <dgm:prSet phldrT="[Text]"/>
      <dgm:spPr/>
      <dgm:t>
        <a:bodyPr/>
        <a:lstStyle/>
        <a:p>
          <a:r>
            <a:rPr lang="en-US" dirty="0"/>
            <a:t>Order Date</a:t>
          </a:r>
          <a:endParaRPr lang="en-CA" dirty="0"/>
        </a:p>
      </dgm:t>
    </dgm:pt>
    <dgm:pt modelId="{83901C81-0B41-402C-8092-E47F980186D8}" type="parTrans" cxnId="{185CA6BC-8D2E-49FA-9B91-D3C8DD9360F6}">
      <dgm:prSet/>
      <dgm:spPr/>
      <dgm:t>
        <a:bodyPr/>
        <a:lstStyle/>
        <a:p>
          <a:endParaRPr lang="en-CA"/>
        </a:p>
      </dgm:t>
    </dgm:pt>
    <dgm:pt modelId="{FC50F493-5994-489D-B7F2-764CB69C43F9}" type="sibTrans" cxnId="{185CA6BC-8D2E-49FA-9B91-D3C8DD9360F6}">
      <dgm:prSet/>
      <dgm:spPr/>
      <dgm:t>
        <a:bodyPr/>
        <a:lstStyle/>
        <a:p>
          <a:endParaRPr lang="en-CA"/>
        </a:p>
      </dgm:t>
    </dgm:pt>
    <dgm:pt modelId="{AD87D157-C1A8-4F3F-BA32-EB3A7E14909D}">
      <dgm:prSet phldrT="[Text]"/>
      <dgm:spPr/>
      <dgm:t>
        <a:bodyPr/>
        <a:lstStyle/>
        <a:p>
          <a:r>
            <a:rPr lang="en-US" dirty="0"/>
            <a:t>Expected Delivery Date</a:t>
          </a:r>
          <a:endParaRPr lang="en-CA" dirty="0"/>
        </a:p>
      </dgm:t>
    </dgm:pt>
    <dgm:pt modelId="{B6521047-D481-44EF-ACCC-024902C1A5A7}" type="parTrans" cxnId="{7E26EE46-1D5B-4FE7-9A8A-8C53CEC72279}">
      <dgm:prSet/>
      <dgm:spPr/>
      <dgm:t>
        <a:bodyPr/>
        <a:lstStyle/>
        <a:p>
          <a:endParaRPr lang="en-CA"/>
        </a:p>
      </dgm:t>
    </dgm:pt>
    <dgm:pt modelId="{B6C86EE7-7E91-459F-B80E-F4E1C5E0BB13}" type="sibTrans" cxnId="{7E26EE46-1D5B-4FE7-9A8A-8C53CEC72279}">
      <dgm:prSet/>
      <dgm:spPr/>
      <dgm:t>
        <a:bodyPr/>
        <a:lstStyle/>
        <a:p>
          <a:endParaRPr lang="en-CA"/>
        </a:p>
      </dgm:t>
    </dgm:pt>
    <dgm:pt modelId="{9AD6D9A9-AF6D-46A7-ABF8-EC3EAAA1C541}">
      <dgm:prSet phldrT="[Text]"/>
      <dgm:spPr/>
      <dgm:t>
        <a:bodyPr/>
        <a:lstStyle/>
        <a:p>
          <a:r>
            <a:rPr lang="en-US" dirty="0"/>
            <a:t>Stock Items</a:t>
          </a:r>
          <a:endParaRPr lang="en-CA" dirty="0"/>
        </a:p>
      </dgm:t>
    </dgm:pt>
    <dgm:pt modelId="{8B3EE51E-FBBE-46AC-8818-C43B5D14CA40}" type="parTrans" cxnId="{3B97BEE4-2D0F-4502-807E-A2C0BC69490E}">
      <dgm:prSet/>
      <dgm:spPr/>
      <dgm:t>
        <a:bodyPr/>
        <a:lstStyle/>
        <a:p>
          <a:endParaRPr lang="en-CA"/>
        </a:p>
      </dgm:t>
    </dgm:pt>
    <dgm:pt modelId="{329E970C-2D23-406F-ACF6-D4BEAC336019}" type="sibTrans" cxnId="{3B97BEE4-2D0F-4502-807E-A2C0BC69490E}">
      <dgm:prSet/>
      <dgm:spPr/>
      <dgm:t>
        <a:bodyPr/>
        <a:lstStyle/>
        <a:p>
          <a:endParaRPr lang="en-CA"/>
        </a:p>
      </dgm:t>
    </dgm:pt>
    <dgm:pt modelId="{D4666192-2FBC-42B2-B1BE-2E9577C3FB63}">
      <dgm:prSet phldrT="[Text]"/>
      <dgm:spPr/>
      <dgm:t>
        <a:bodyPr/>
        <a:lstStyle/>
        <a:p>
          <a:r>
            <a:rPr lang="en-US" dirty="0"/>
            <a:t>Suppliers</a:t>
          </a:r>
          <a:endParaRPr lang="en-CA" dirty="0"/>
        </a:p>
      </dgm:t>
    </dgm:pt>
    <dgm:pt modelId="{ED638475-434B-4615-BB55-5409C49D4A76}" type="parTrans" cxnId="{C644156E-DC04-46C6-B5CC-C1D16DB29F9F}">
      <dgm:prSet/>
      <dgm:spPr/>
      <dgm:t>
        <a:bodyPr/>
        <a:lstStyle/>
        <a:p>
          <a:endParaRPr lang="en-CA"/>
        </a:p>
      </dgm:t>
    </dgm:pt>
    <dgm:pt modelId="{023C565E-E025-4B2A-9639-4B4244D12A42}" type="sibTrans" cxnId="{C644156E-DC04-46C6-B5CC-C1D16DB29F9F}">
      <dgm:prSet/>
      <dgm:spPr/>
      <dgm:t>
        <a:bodyPr/>
        <a:lstStyle/>
        <a:p>
          <a:endParaRPr lang="en-CA"/>
        </a:p>
      </dgm:t>
    </dgm:pt>
    <dgm:pt modelId="{0C031D29-2B14-488E-886F-E76E914A5749}" type="pres">
      <dgm:prSet presAssocID="{B50E3969-4F7B-4C94-A81B-66899B3D1A9E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4A57228-067E-4FA1-8999-48F6A2692BAF}" type="pres">
      <dgm:prSet presAssocID="{98646E04-DB92-4610-94B3-198E98997B68}" presName="centerShape" presStyleLbl="node0" presStyleIdx="0" presStyleCnt="1"/>
      <dgm:spPr/>
    </dgm:pt>
    <dgm:pt modelId="{3886F8DA-995A-4D29-B0CC-AB5C07CE587F}" type="pres">
      <dgm:prSet presAssocID="{83901C81-0B41-402C-8092-E47F980186D8}" presName="Name9" presStyleLbl="parChTrans1D2" presStyleIdx="0" presStyleCnt="4"/>
      <dgm:spPr/>
    </dgm:pt>
    <dgm:pt modelId="{C3B119A9-BB1E-4AAD-92F5-2BD44414D20D}" type="pres">
      <dgm:prSet presAssocID="{83901C81-0B41-402C-8092-E47F980186D8}" presName="connTx" presStyleLbl="parChTrans1D2" presStyleIdx="0" presStyleCnt="4"/>
      <dgm:spPr/>
    </dgm:pt>
    <dgm:pt modelId="{CADE5F9E-0DA0-46B1-A649-D58544BC2563}" type="pres">
      <dgm:prSet presAssocID="{256DA04F-9E6D-45DC-A788-9F7AF39259B2}" presName="node" presStyleLbl="node1" presStyleIdx="0" presStyleCnt="4">
        <dgm:presLayoutVars>
          <dgm:bulletEnabled val="1"/>
        </dgm:presLayoutVars>
      </dgm:prSet>
      <dgm:spPr/>
    </dgm:pt>
    <dgm:pt modelId="{81E19217-C801-4A65-B4F4-84C4196529EF}" type="pres">
      <dgm:prSet presAssocID="{B6521047-D481-44EF-ACCC-024902C1A5A7}" presName="Name9" presStyleLbl="parChTrans1D2" presStyleIdx="1" presStyleCnt="4"/>
      <dgm:spPr/>
    </dgm:pt>
    <dgm:pt modelId="{F57583A1-EAE9-4D93-AA93-5D98946034E2}" type="pres">
      <dgm:prSet presAssocID="{B6521047-D481-44EF-ACCC-024902C1A5A7}" presName="connTx" presStyleLbl="parChTrans1D2" presStyleIdx="1" presStyleCnt="4"/>
      <dgm:spPr/>
    </dgm:pt>
    <dgm:pt modelId="{9B9C5545-197B-4C56-B82E-C0057951A34E}" type="pres">
      <dgm:prSet presAssocID="{AD87D157-C1A8-4F3F-BA32-EB3A7E14909D}" presName="node" presStyleLbl="node1" presStyleIdx="1" presStyleCnt="4">
        <dgm:presLayoutVars>
          <dgm:bulletEnabled val="1"/>
        </dgm:presLayoutVars>
      </dgm:prSet>
      <dgm:spPr/>
    </dgm:pt>
    <dgm:pt modelId="{AEAC788A-D344-41B7-8A72-405F58C44B33}" type="pres">
      <dgm:prSet presAssocID="{8B3EE51E-FBBE-46AC-8818-C43B5D14CA40}" presName="Name9" presStyleLbl="parChTrans1D2" presStyleIdx="2" presStyleCnt="4"/>
      <dgm:spPr/>
    </dgm:pt>
    <dgm:pt modelId="{B40A7B99-0368-492C-9D5E-6CA45CAAB84D}" type="pres">
      <dgm:prSet presAssocID="{8B3EE51E-FBBE-46AC-8818-C43B5D14CA40}" presName="connTx" presStyleLbl="parChTrans1D2" presStyleIdx="2" presStyleCnt="4"/>
      <dgm:spPr/>
    </dgm:pt>
    <dgm:pt modelId="{6AC82DF7-3F96-40C3-9B72-814F86863C25}" type="pres">
      <dgm:prSet presAssocID="{9AD6D9A9-AF6D-46A7-ABF8-EC3EAAA1C541}" presName="node" presStyleLbl="node1" presStyleIdx="2" presStyleCnt="4">
        <dgm:presLayoutVars>
          <dgm:bulletEnabled val="1"/>
        </dgm:presLayoutVars>
      </dgm:prSet>
      <dgm:spPr/>
    </dgm:pt>
    <dgm:pt modelId="{C79B0516-B13B-4685-8EA4-BA71049623E3}" type="pres">
      <dgm:prSet presAssocID="{ED638475-434B-4615-BB55-5409C49D4A76}" presName="Name9" presStyleLbl="parChTrans1D2" presStyleIdx="3" presStyleCnt="4"/>
      <dgm:spPr/>
    </dgm:pt>
    <dgm:pt modelId="{CEC3CCF9-C48D-4A4A-BD33-B7080D976237}" type="pres">
      <dgm:prSet presAssocID="{ED638475-434B-4615-BB55-5409C49D4A76}" presName="connTx" presStyleLbl="parChTrans1D2" presStyleIdx="3" presStyleCnt="4"/>
      <dgm:spPr/>
    </dgm:pt>
    <dgm:pt modelId="{6E8C3443-E805-4869-982D-B3CE9870C0DB}" type="pres">
      <dgm:prSet presAssocID="{D4666192-2FBC-42B2-B1BE-2E9577C3FB63}" presName="node" presStyleLbl="node1" presStyleIdx="3" presStyleCnt="4">
        <dgm:presLayoutVars>
          <dgm:bulletEnabled val="1"/>
        </dgm:presLayoutVars>
      </dgm:prSet>
      <dgm:spPr/>
    </dgm:pt>
  </dgm:ptLst>
  <dgm:cxnLst>
    <dgm:cxn modelId="{E9CADB04-3C0A-4507-93C6-9181BA752B67}" srcId="{B50E3969-4F7B-4C94-A81B-66899B3D1A9E}" destId="{98646E04-DB92-4610-94B3-198E98997B68}" srcOrd="0" destOrd="0" parTransId="{95EA4180-43AC-4AFB-8192-F8B5525728BC}" sibTransId="{79FD7B10-8CE5-4D6E-93E4-AF3CBC93F14D}"/>
    <dgm:cxn modelId="{55D44B1A-59D1-4110-AB13-A2ADCAF5C658}" type="presOf" srcId="{256DA04F-9E6D-45DC-A788-9F7AF39259B2}" destId="{CADE5F9E-0DA0-46B1-A649-D58544BC2563}" srcOrd="0" destOrd="0" presId="urn:microsoft.com/office/officeart/2005/8/layout/radial1"/>
    <dgm:cxn modelId="{4F0FC229-104F-4B94-A3C6-5D9BBCB9D07E}" type="presOf" srcId="{ED638475-434B-4615-BB55-5409C49D4A76}" destId="{CEC3CCF9-C48D-4A4A-BD33-B7080D976237}" srcOrd="1" destOrd="0" presId="urn:microsoft.com/office/officeart/2005/8/layout/radial1"/>
    <dgm:cxn modelId="{C9436536-D553-49C7-A037-38CFD0B15534}" type="presOf" srcId="{B6521047-D481-44EF-ACCC-024902C1A5A7}" destId="{F57583A1-EAE9-4D93-AA93-5D98946034E2}" srcOrd="1" destOrd="0" presId="urn:microsoft.com/office/officeart/2005/8/layout/radial1"/>
    <dgm:cxn modelId="{7E26EE46-1D5B-4FE7-9A8A-8C53CEC72279}" srcId="{98646E04-DB92-4610-94B3-198E98997B68}" destId="{AD87D157-C1A8-4F3F-BA32-EB3A7E14909D}" srcOrd="1" destOrd="0" parTransId="{B6521047-D481-44EF-ACCC-024902C1A5A7}" sibTransId="{B6C86EE7-7E91-459F-B80E-F4E1C5E0BB13}"/>
    <dgm:cxn modelId="{66542F48-5ECC-40AB-8AEB-047CA638F244}" type="presOf" srcId="{D4666192-2FBC-42B2-B1BE-2E9577C3FB63}" destId="{6E8C3443-E805-4869-982D-B3CE9870C0DB}" srcOrd="0" destOrd="0" presId="urn:microsoft.com/office/officeart/2005/8/layout/radial1"/>
    <dgm:cxn modelId="{73529849-3411-4FFD-9919-4448752F89A4}" type="presOf" srcId="{8B3EE51E-FBBE-46AC-8818-C43B5D14CA40}" destId="{B40A7B99-0368-492C-9D5E-6CA45CAAB84D}" srcOrd="1" destOrd="0" presId="urn:microsoft.com/office/officeart/2005/8/layout/radial1"/>
    <dgm:cxn modelId="{C644156E-DC04-46C6-B5CC-C1D16DB29F9F}" srcId="{98646E04-DB92-4610-94B3-198E98997B68}" destId="{D4666192-2FBC-42B2-B1BE-2E9577C3FB63}" srcOrd="3" destOrd="0" parTransId="{ED638475-434B-4615-BB55-5409C49D4A76}" sibTransId="{023C565E-E025-4B2A-9639-4B4244D12A42}"/>
    <dgm:cxn modelId="{552C5F53-2B8C-475F-A3A9-64030F31C3D6}" type="presOf" srcId="{83901C81-0B41-402C-8092-E47F980186D8}" destId="{3886F8DA-995A-4D29-B0CC-AB5C07CE587F}" srcOrd="0" destOrd="0" presId="urn:microsoft.com/office/officeart/2005/8/layout/radial1"/>
    <dgm:cxn modelId="{7F2EEE86-C01F-417C-B420-55FD450D5E43}" type="presOf" srcId="{ED638475-434B-4615-BB55-5409C49D4A76}" destId="{C79B0516-B13B-4685-8EA4-BA71049623E3}" srcOrd="0" destOrd="0" presId="urn:microsoft.com/office/officeart/2005/8/layout/radial1"/>
    <dgm:cxn modelId="{7390148B-C1BA-43A1-BB6F-A49AFCE7027E}" type="presOf" srcId="{83901C81-0B41-402C-8092-E47F980186D8}" destId="{C3B119A9-BB1E-4AAD-92F5-2BD44414D20D}" srcOrd="1" destOrd="0" presId="urn:microsoft.com/office/officeart/2005/8/layout/radial1"/>
    <dgm:cxn modelId="{DD34A89C-7794-4D89-B014-0A34532D1BDA}" type="presOf" srcId="{8B3EE51E-FBBE-46AC-8818-C43B5D14CA40}" destId="{AEAC788A-D344-41B7-8A72-405F58C44B33}" srcOrd="0" destOrd="0" presId="urn:microsoft.com/office/officeart/2005/8/layout/radial1"/>
    <dgm:cxn modelId="{94674FA5-3C00-4BE5-A7F5-E34846F6EAF5}" type="presOf" srcId="{B50E3969-4F7B-4C94-A81B-66899B3D1A9E}" destId="{0C031D29-2B14-488E-886F-E76E914A5749}" srcOrd="0" destOrd="0" presId="urn:microsoft.com/office/officeart/2005/8/layout/radial1"/>
    <dgm:cxn modelId="{7290C8B7-201C-469C-B16E-7B0EDE1F529B}" type="presOf" srcId="{B6521047-D481-44EF-ACCC-024902C1A5A7}" destId="{81E19217-C801-4A65-B4F4-84C4196529EF}" srcOrd="0" destOrd="0" presId="urn:microsoft.com/office/officeart/2005/8/layout/radial1"/>
    <dgm:cxn modelId="{185CA6BC-8D2E-49FA-9B91-D3C8DD9360F6}" srcId="{98646E04-DB92-4610-94B3-198E98997B68}" destId="{256DA04F-9E6D-45DC-A788-9F7AF39259B2}" srcOrd="0" destOrd="0" parTransId="{83901C81-0B41-402C-8092-E47F980186D8}" sibTransId="{FC50F493-5994-489D-B7F2-764CB69C43F9}"/>
    <dgm:cxn modelId="{5F5C5DD5-940E-4653-91D6-A94BAC89E4E4}" type="presOf" srcId="{AD87D157-C1A8-4F3F-BA32-EB3A7E14909D}" destId="{9B9C5545-197B-4C56-B82E-C0057951A34E}" srcOrd="0" destOrd="0" presId="urn:microsoft.com/office/officeart/2005/8/layout/radial1"/>
    <dgm:cxn modelId="{3AA0B5D8-18F3-43F2-985F-B5964E164FB3}" type="presOf" srcId="{98646E04-DB92-4610-94B3-198E98997B68}" destId="{B4A57228-067E-4FA1-8999-48F6A2692BAF}" srcOrd="0" destOrd="0" presId="urn:microsoft.com/office/officeart/2005/8/layout/radial1"/>
    <dgm:cxn modelId="{3B97BEE4-2D0F-4502-807E-A2C0BC69490E}" srcId="{98646E04-DB92-4610-94B3-198E98997B68}" destId="{9AD6D9A9-AF6D-46A7-ABF8-EC3EAAA1C541}" srcOrd="2" destOrd="0" parTransId="{8B3EE51E-FBBE-46AC-8818-C43B5D14CA40}" sibTransId="{329E970C-2D23-406F-ACF6-D4BEAC336019}"/>
    <dgm:cxn modelId="{CE1739F3-2F3C-472A-B84A-EA473CD76176}" type="presOf" srcId="{9AD6D9A9-AF6D-46A7-ABF8-EC3EAAA1C541}" destId="{6AC82DF7-3F96-40C3-9B72-814F86863C25}" srcOrd="0" destOrd="0" presId="urn:microsoft.com/office/officeart/2005/8/layout/radial1"/>
    <dgm:cxn modelId="{D0353176-B3C9-459E-B054-B9462CDB797D}" type="presParOf" srcId="{0C031D29-2B14-488E-886F-E76E914A5749}" destId="{B4A57228-067E-4FA1-8999-48F6A2692BAF}" srcOrd="0" destOrd="0" presId="urn:microsoft.com/office/officeart/2005/8/layout/radial1"/>
    <dgm:cxn modelId="{EC06D48E-2661-4636-82E3-875A78BEAC25}" type="presParOf" srcId="{0C031D29-2B14-488E-886F-E76E914A5749}" destId="{3886F8DA-995A-4D29-B0CC-AB5C07CE587F}" srcOrd="1" destOrd="0" presId="urn:microsoft.com/office/officeart/2005/8/layout/radial1"/>
    <dgm:cxn modelId="{C2875884-367E-477C-90E2-8BE9607768F4}" type="presParOf" srcId="{3886F8DA-995A-4D29-B0CC-AB5C07CE587F}" destId="{C3B119A9-BB1E-4AAD-92F5-2BD44414D20D}" srcOrd="0" destOrd="0" presId="urn:microsoft.com/office/officeart/2005/8/layout/radial1"/>
    <dgm:cxn modelId="{006DB4A9-82C1-495A-8185-C5D7C68E13F9}" type="presParOf" srcId="{0C031D29-2B14-488E-886F-E76E914A5749}" destId="{CADE5F9E-0DA0-46B1-A649-D58544BC2563}" srcOrd="2" destOrd="0" presId="urn:microsoft.com/office/officeart/2005/8/layout/radial1"/>
    <dgm:cxn modelId="{6D41A500-11A5-4FB2-80A7-4DFD553C88F3}" type="presParOf" srcId="{0C031D29-2B14-488E-886F-E76E914A5749}" destId="{81E19217-C801-4A65-B4F4-84C4196529EF}" srcOrd="3" destOrd="0" presId="urn:microsoft.com/office/officeart/2005/8/layout/radial1"/>
    <dgm:cxn modelId="{564ED796-2B51-4634-996C-B52534633700}" type="presParOf" srcId="{81E19217-C801-4A65-B4F4-84C4196529EF}" destId="{F57583A1-EAE9-4D93-AA93-5D98946034E2}" srcOrd="0" destOrd="0" presId="urn:microsoft.com/office/officeart/2005/8/layout/radial1"/>
    <dgm:cxn modelId="{040BA1C1-25EF-4D31-BBE1-AEB304926486}" type="presParOf" srcId="{0C031D29-2B14-488E-886F-E76E914A5749}" destId="{9B9C5545-197B-4C56-B82E-C0057951A34E}" srcOrd="4" destOrd="0" presId="urn:microsoft.com/office/officeart/2005/8/layout/radial1"/>
    <dgm:cxn modelId="{FA219B46-5DF8-4F97-BFDC-F88D674C03E4}" type="presParOf" srcId="{0C031D29-2B14-488E-886F-E76E914A5749}" destId="{AEAC788A-D344-41B7-8A72-405F58C44B33}" srcOrd="5" destOrd="0" presId="urn:microsoft.com/office/officeart/2005/8/layout/radial1"/>
    <dgm:cxn modelId="{2DC4AF36-429B-4FAD-A478-4A0A13948938}" type="presParOf" srcId="{AEAC788A-D344-41B7-8A72-405F58C44B33}" destId="{B40A7B99-0368-492C-9D5E-6CA45CAAB84D}" srcOrd="0" destOrd="0" presId="urn:microsoft.com/office/officeart/2005/8/layout/radial1"/>
    <dgm:cxn modelId="{C2BCC84C-6C58-4710-A94D-D83961294052}" type="presParOf" srcId="{0C031D29-2B14-488E-886F-E76E914A5749}" destId="{6AC82DF7-3F96-40C3-9B72-814F86863C25}" srcOrd="6" destOrd="0" presId="urn:microsoft.com/office/officeart/2005/8/layout/radial1"/>
    <dgm:cxn modelId="{1460B87F-735A-468B-A9B1-A3569E333F29}" type="presParOf" srcId="{0C031D29-2B14-488E-886F-E76E914A5749}" destId="{C79B0516-B13B-4685-8EA4-BA71049623E3}" srcOrd="7" destOrd="0" presId="urn:microsoft.com/office/officeart/2005/8/layout/radial1"/>
    <dgm:cxn modelId="{C6DED63F-5AF1-41C8-B492-D803F52BD93D}" type="presParOf" srcId="{C79B0516-B13B-4685-8EA4-BA71049623E3}" destId="{CEC3CCF9-C48D-4A4A-BD33-B7080D976237}" srcOrd="0" destOrd="0" presId="urn:microsoft.com/office/officeart/2005/8/layout/radial1"/>
    <dgm:cxn modelId="{31D64E17-4427-47C9-886E-3D53C39454D1}" type="presParOf" srcId="{0C031D29-2B14-488E-886F-E76E914A5749}" destId="{6E8C3443-E805-4869-982D-B3CE9870C0DB}" srcOrd="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4767A2-3CF9-48F5-A376-B6E0033829C3}">
      <dsp:nvSpPr>
        <dsp:cNvPr id="0" name=""/>
        <dsp:cNvSpPr/>
      </dsp:nvSpPr>
      <dsp:spPr>
        <a:xfrm>
          <a:off x="0" y="96709"/>
          <a:ext cx="6666833" cy="994500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One Big Table (traditional non-technical implementation)</a:t>
          </a:r>
          <a:endParaRPr lang="en-US" sz="2500" kern="1200"/>
        </a:p>
      </dsp:txBody>
      <dsp:txXfrm>
        <a:off x="48547" y="145256"/>
        <a:ext cx="6569739" cy="897406"/>
      </dsp:txXfrm>
    </dsp:sp>
    <dsp:sp modelId="{648FB2C4-A5FD-4185-BCB6-47AC2FEB1227}">
      <dsp:nvSpPr>
        <dsp:cNvPr id="0" name=""/>
        <dsp:cNvSpPr/>
      </dsp:nvSpPr>
      <dsp:spPr>
        <a:xfrm>
          <a:off x="0" y="1163209"/>
          <a:ext cx="6666833" cy="994500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107606"/>
                <a:satOff val="-7506"/>
                <a:lumOff val="81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107606"/>
                <a:satOff val="-7506"/>
                <a:lumOff val="81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107606"/>
                <a:satOff val="-7506"/>
                <a:lumOff val="81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 dirty="0"/>
            <a:t>Normal Models (3NF, Boyce-Codd, 4NF, 5NF…)</a:t>
          </a:r>
          <a:endParaRPr lang="en-US" sz="2500" kern="1200" dirty="0"/>
        </a:p>
      </dsp:txBody>
      <dsp:txXfrm>
        <a:off x="48547" y="1211756"/>
        <a:ext cx="6569739" cy="897406"/>
      </dsp:txXfrm>
    </dsp:sp>
    <dsp:sp modelId="{756D807E-FEC4-42BA-A552-267039154627}">
      <dsp:nvSpPr>
        <dsp:cNvPr id="0" name=""/>
        <dsp:cNvSpPr/>
      </dsp:nvSpPr>
      <dsp:spPr>
        <a:xfrm>
          <a:off x="0" y="2229710"/>
          <a:ext cx="6666833" cy="994500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215212"/>
                <a:satOff val="-15012"/>
                <a:lumOff val="1621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215212"/>
                <a:satOff val="-15012"/>
                <a:lumOff val="1621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215212"/>
                <a:satOff val="-15012"/>
                <a:lumOff val="1621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Inmon corporate information factory (Normalized Datamarts)</a:t>
          </a:r>
          <a:endParaRPr lang="en-US" sz="2500" kern="1200"/>
        </a:p>
      </dsp:txBody>
      <dsp:txXfrm>
        <a:off x="48547" y="2278257"/>
        <a:ext cx="6569739" cy="897406"/>
      </dsp:txXfrm>
    </dsp:sp>
    <dsp:sp modelId="{1998EE5E-CEB5-4112-A44C-294AE2764AD3}">
      <dsp:nvSpPr>
        <dsp:cNvPr id="0" name=""/>
        <dsp:cNvSpPr/>
      </dsp:nvSpPr>
      <dsp:spPr>
        <a:xfrm>
          <a:off x="0" y="3296210"/>
          <a:ext cx="6666833" cy="994500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322818"/>
                <a:satOff val="-22519"/>
                <a:lumOff val="2431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322818"/>
                <a:satOff val="-22519"/>
                <a:lumOff val="2431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322818"/>
                <a:satOff val="-22519"/>
                <a:lumOff val="2431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Data Vault</a:t>
          </a:r>
          <a:endParaRPr lang="en-US" sz="2500" kern="1200"/>
        </a:p>
      </dsp:txBody>
      <dsp:txXfrm>
        <a:off x="48547" y="3344757"/>
        <a:ext cx="6569739" cy="897406"/>
      </dsp:txXfrm>
    </dsp:sp>
    <dsp:sp modelId="{63DB3367-D713-4A5A-8E29-67C019A5F6A8}">
      <dsp:nvSpPr>
        <dsp:cNvPr id="0" name=""/>
        <dsp:cNvSpPr/>
      </dsp:nvSpPr>
      <dsp:spPr>
        <a:xfrm>
          <a:off x="0" y="4362710"/>
          <a:ext cx="6666833" cy="994500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430424"/>
                <a:satOff val="-30025"/>
                <a:lumOff val="324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430424"/>
                <a:satOff val="-30025"/>
                <a:lumOff val="324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430424"/>
                <a:satOff val="-30025"/>
                <a:lumOff val="324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Kimball Dimensional Model or Star Schema</a:t>
          </a:r>
          <a:endParaRPr lang="en-US" sz="2500" kern="1200"/>
        </a:p>
      </dsp:txBody>
      <dsp:txXfrm>
        <a:off x="48547" y="4411257"/>
        <a:ext cx="6569739" cy="8974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A57228-067E-4FA1-8999-48F6A2692BAF}">
      <dsp:nvSpPr>
        <dsp:cNvPr id="0" name=""/>
        <dsp:cNvSpPr/>
      </dsp:nvSpPr>
      <dsp:spPr>
        <a:xfrm>
          <a:off x="1854401" y="1540076"/>
          <a:ext cx="1169986" cy="116998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Fact Table (events)</a:t>
          </a:r>
          <a:endParaRPr lang="en-CA" sz="1900" kern="1200" dirty="0"/>
        </a:p>
      </dsp:txBody>
      <dsp:txXfrm>
        <a:off x="2025741" y="1711416"/>
        <a:ext cx="827306" cy="827306"/>
      </dsp:txXfrm>
    </dsp:sp>
    <dsp:sp modelId="{3886F8DA-995A-4D29-B0CC-AB5C07CE587F}">
      <dsp:nvSpPr>
        <dsp:cNvPr id="0" name=""/>
        <dsp:cNvSpPr/>
      </dsp:nvSpPr>
      <dsp:spPr>
        <a:xfrm rot="16200000">
          <a:off x="2262772" y="1341871"/>
          <a:ext cx="353243" cy="43165"/>
        </a:xfrm>
        <a:custGeom>
          <a:avLst/>
          <a:gdLst/>
          <a:ahLst/>
          <a:cxnLst/>
          <a:rect l="0" t="0" r="0" b="0"/>
          <a:pathLst>
            <a:path>
              <a:moveTo>
                <a:pt x="0" y="21582"/>
              </a:moveTo>
              <a:lnTo>
                <a:pt x="353243" y="2158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430563" y="1354622"/>
        <a:ext cx="17662" cy="17662"/>
      </dsp:txXfrm>
    </dsp:sp>
    <dsp:sp modelId="{CADE5F9E-0DA0-46B1-A649-D58544BC2563}">
      <dsp:nvSpPr>
        <dsp:cNvPr id="0" name=""/>
        <dsp:cNvSpPr/>
      </dsp:nvSpPr>
      <dsp:spPr>
        <a:xfrm>
          <a:off x="1854401" y="16845"/>
          <a:ext cx="1169986" cy="116998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Dim (descriptor)</a:t>
          </a:r>
          <a:endParaRPr lang="en-CA" sz="1300" kern="1200" dirty="0"/>
        </a:p>
      </dsp:txBody>
      <dsp:txXfrm>
        <a:off x="2025741" y="188185"/>
        <a:ext cx="827306" cy="827306"/>
      </dsp:txXfrm>
    </dsp:sp>
    <dsp:sp modelId="{81E19217-C801-4A65-B4F4-84C4196529EF}">
      <dsp:nvSpPr>
        <dsp:cNvPr id="0" name=""/>
        <dsp:cNvSpPr/>
      </dsp:nvSpPr>
      <dsp:spPr>
        <a:xfrm>
          <a:off x="3024387" y="2103486"/>
          <a:ext cx="353243" cy="43165"/>
        </a:xfrm>
        <a:custGeom>
          <a:avLst/>
          <a:gdLst/>
          <a:ahLst/>
          <a:cxnLst/>
          <a:rect l="0" t="0" r="0" b="0"/>
          <a:pathLst>
            <a:path>
              <a:moveTo>
                <a:pt x="0" y="21582"/>
              </a:moveTo>
              <a:lnTo>
                <a:pt x="353243" y="2158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3192178" y="2116238"/>
        <a:ext cx="17662" cy="17662"/>
      </dsp:txXfrm>
    </dsp:sp>
    <dsp:sp modelId="{9B9C5545-197B-4C56-B82E-C0057951A34E}">
      <dsp:nvSpPr>
        <dsp:cNvPr id="0" name=""/>
        <dsp:cNvSpPr/>
      </dsp:nvSpPr>
      <dsp:spPr>
        <a:xfrm>
          <a:off x="3377631" y="1540076"/>
          <a:ext cx="1169986" cy="1169986"/>
        </a:xfrm>
        <a:prstGeom prst="ellips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Dim (descriptor)</a:t>
          </a:r>
          <a:endParaRPr lang="en-CA" sz="1300" kern="1200" dirty="0"/>
        </a:p>
      </dsp:txBody>
      <dsp:txXfrm>
        <a:off x="3548971" y="1711416"/>
        <a:ext cx="827306" cy="827306"/>
      </dsp:txXfrm>
    </dsp:sp>
    <dsp:sp modelId="{AEAC788A-D344-41B7-8A72-405F58C44B33}">
      <dsp:nvSpPr>
        <dsp:cNvPr id="0" name=""/>
        <dsp:cNvSpPr/>
      </dsp:nvSpPr>
      <dsp:spPr>
        <a:xfrm rot="5400000">
          <a:off x="2262772" y="2865101"/>
          <a:ext cx="353243" cy="43165"/>
        </a:xfrm>
        <a:custGeom>
          <a:avLst/>
          <a:gdLst/>
          <a:ahLst/>
          <a:cxnLst/>
          <a:rect l="0" t="0" r="0" b="0"/>
          <a:pathLst>
            <a:path>
              <a:moveTo>
                <a:pt x="0" y="21582"/>
              </a:moveTo>
              <a:lnTo>
                <a:pt x="353243" y="2158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430563" y="2877853"/>
        <a:ext cx="17662" cy="17662"/>
      </dsp:txXfrm>
    </dsp:sp>
    <dsp:sp modelId="{6AC82DF7-3F96-40C3-9B72-814F86863C25}">
      <dsp:nvSpPr>
        <dsp:cNvPr id="0" name=""/>
        <dsp:cNvSpPr/>
      </dsp:nvSpPr>
      <dsp:spPr>
        <a:xfrm>
          <a:off x="1854401" y="3063306"/>
          <a:ext cx="1169986" cy="1169986"/>
        </a:xfrm>
        <a:prstGeom prst="ellips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Dim (descriptor)</a:t>
          </a:r>
          <a:endParaRPr lang="en-CA" sz="1300" kern="1200" dirty="0"/>
        </a:p>
      </dsp:txBody>
      <dsp:txXfrm>
        <a:off x="2025741" y="3234646"/>
        <a:ext cx="827306" cy="827306"/>
      </dsp:txXfrm>
    </dsp:sp>
    <dsp:sp modelId="{C79B0516-B13B-4685-8EA4-BA71049623E3}">
      <dsp:nvSpPr>
        <dsp:cNvPr id="0" name=""/>
        <dsp:cNvSpPr/>
      </dsp:nvSpPr>
      <dsp:spPr>
        <a:xfrm rot="10800000">
          <a:off x="1501157" y="2103486"/>
          <a:ext cx="353243" cy="43165"/>
        </a:xfrm>
        <a:custGeom>
          <a:avLst/>
          <a:gdLst/>
          <a:ahLst/>
          <a:cxnLst/>
          <a:rect l="0" t="0" r="0" b="0"/>
          <a:pathLst>
            <a:path>
              <a:moveTo>
                <a:pt x="0" y="21582"/>
              </a:moveTo>
              <a:lnTo>
                <a:pt x="353243" y="2158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 rot="10800000">
        <a:off x="1668947" y="2116238"/>
        <a:ext cx="17662" cy="17662"/>
      </dsp:txXfrm>
    </dsp:sp>
    <dsp:sp modelId="{6E8C3443-E805-4869-982D-B3CE9870C0DB}">
      <dsp:nvSpPr>
        <dsp:cNvPr id="0" name=""/>
        <dsp:cNvSpPr/>
      </dsp:nvSpPr>
      <dsp:spPr>
        <a:xfrm>
          <a:off x="331170" y="1540076"/>
          <a:ext cx="1169986" cy="1169986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Dim (descriptor)</a:t>
          </a:r>
          <a:endParaRPr lang="en-CA" sz="1300" kern="1200" dirty="0"/>
        </a:p>
      </dsp:txBody>
      <dsp:txXfrm>
        <a:off x="502510" y="1711416"/>
        <a:ext cx="827306" cy="8273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4435F2-EA13-4AEC-8F47-760D32D52F43}">
      <dsp:nvSpPr>
        <dsp:cNvPr id="0" name=""/>
        <dsp:cNvSpPr/>
      </dsp:nvSpPr>
      <dsp:spPr>
        <a:xfrm>
          <a:off x="1352549" y="801146"/>
          <a:ext cx="1082040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EC1EE6-0DCC-4141-9F79-5FFAF5E7A6A0}">
      <dsp:nvSpPr>
        <dsp:cNvPr id="0" name=""/>
        <dsp:cNvSpPr/>
      </dsp:nvSpPr>
      <dsp:spPr>
        <a:xfrm>
          <a:off x="2499512" y="710291"/>
          <a:ext cx="124434" cy="23367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CC1933-B0F0-4A2F-813B-CBFC87DABD93}">
      <dsp:nvSpPr>
        <dsp:cNvPr id="0" name=""/>
        <dsp:cNvSpPr/>
      </dsp:nvSpPr>
      <dsp:spPr>
        <a:xfrm>
          <a:off x="650853" y="234741"/>
          <a:ext cx="1132882" cy="1132882"/>
        </a:xfrm>
        <a:prstGeom prst="ellipse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962" tIns="43962" rIns="43962" bIns="43962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1</a:t>
          </a:r>
        </a:p>
      </dsp:txBody>
      <dsp:txXfrm>
        <a:off x="816760" y="400648"/>
        <a:ext cx="801068" cy="801068"/>
      </dsp:txXfrm>
    </dsp:sp>
    <dsp:sp modelId="{2DBD056F-B766-494D-A56C-9E63EFB5A6CE}">
      <dsp:nvSpPr>
        <dsp:cNvPr id="0" name=""/>
        <dsp:cNvSpPr/>
      </dsp:nvSpPr>
      <dsp:spPr>
        <a:xfrm>
          <a:off x="0" y="1533189"/>
          <a:ext cx="243459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43" tIns="165100" rIns="192043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Select the Business Process.</a:t>
          </a:r>
          <a:endParaRPr lang="en-US" sz="1100" kern="1200" dirty="0"/>
        </a:p>
      </dsp:txBody>
      <dsp:txXfrm>
        <a:off x="0" y="1926309"/>
        <a:ext cx="2434590" cy="1572480"/>
      </dsp:txXfrm>
    </dsp:sp>
    <dsp:sp modelId="{39610613-8F1D-401D-B6AE-4A3ECF35D1C1}">
      <dsp:nvSpPr>
        <dsp:cNvPr id="0" name=""/>
        <dsp:cNvSpPr/>
      </dsp:nvSpPr>
      <dsp:spPr>
        <a:xfrm>
          <a:off x="2705099" y="801263"/>
          <a:ext cx="243459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EDE2E0-8C1E-4867-A605-645868B9ACA6}">
      <dsp:nvSpPr>
        <dsp:cNvPr id="0" name=""/>
        <dsp:cNvSpPr/>
      </dsp:nvSpPr>
      <dsp:spPr>
        <a:xfrm>
          <a:off x="5204612" y="710389"/>
          <a:ext cx="124434" cy="233768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931371-637F-46E9-968C-B683BF10D50F}">
      <dsp:nvSpPr>
        <dsp:cNvPr id="0" name=""/>
        <dsp:cNvSpPr/>
      </dsp:nvSpPr>
      <dsp:spPr>
        <a:xfrm>
          <a:off x="3355953" y="234858"/>
          <a:ext cx="1132882" cy="1132882"/>
        </a:xfrm>
        <a:prstGeom prst="ellipse">
          <a:avLst/>
        </a:prstGeom>
        <a:solidFill>
          <a:schemeClr val="accent1">
            <a:shade val="80000"/>
            <a:hueOff val="116428"/>
            <a:satOff val="-2085"/>
            <a:lumOff val="8862"/>
            <a:alphaOff val="0"/>
          </a:schemeClr>
        </a:solidFill>
        <a:ln w="12700" cap="flat" cmpd="sng" algn="ctr">
          <a:solidFill>
            <a:schemeClr val="accent1">
              <a:shade val="80000"/>
              <a:hueOff val="116428"/>
              <a:satOff val="-2085"/>
              <a:lumOff val="886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962" tIns="43962" rIns="43962" bIns="43962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2</a:t>
          </a:r>
        </a:p>
      </dsp:txBody>
      <dsp:txXfrm>
        <a:off x="3521860" y="400765"/>
        <a:ext cx="801068" cy="801068"/>
      </dsp:txXfrm>
    </dsp:sp>
    <dsp:sp modelId="{98313E2F-1F18-4084-B536-9832FAF0A6FE}">
      <dsp:nvSpPr>
        <dsp:cNvPr id="0" name=""/>
        <dsp:cNvSpPr/>
      </dsp:nvSpPr>
      <dsp:spPr>
        <a:xfrm>
          <a:off x="2705099" y="1533457"/>
          <a:ext cx="243459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43" tIns="165100" rIns="192043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Declare the Grain.</a:t>
          </a:r>
          <a:endParaRPr lang="en-US" sz="1100" kern="1200" dirty="0"/>
        </a:p>
      </dsp:txBody>
      <dsp:txXfrm>
        <a:off x="2705099" y="1926577"/>
        <a:ext cx="2434590" cy="1572480"/>
      </dsp:txXfrm>
    </dsp:sp>
    <dsp:sp modelId="{BDD448BA-7C03-4816-B506-FF75FB220465}">
      <dsp:nvSpPr>
        <dsp:cNvPr id="0" name=""/>
        <dsp:cNvSpPr/>
      </dsp:nvSpPr>
      <dsp:spPr>
        <a:xfrm>
          <a:off x="5410200" y="801263"/>
          <a:ext cx="243459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A7B19A-F498-44B6-9DA2-F6CDABF76A0D}">
      <dsp:nvSpPr>
        <dsp:cNvPr id="0" name=""/>
        <dsp:cNvSpPr/>
      </dsp:nvSpPr>
      <dsp:spPr>
        <a:xfrm>
          <a:off x="7909712" y="710389"/>
          <a:ext cx="124434" cy="233768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BB271D-721B-4EAB-8980-8C129F26AB08}">
      <dsp:nvSpPr>
        <dsp:cNvPr id="0" name=""/>
        <dsp:cNvSpPr/>
      </dsp:nvSpPr>
      <dsp:spPr>
        <a:xfrm>
          <a:off x="6061053" y="234858"/>
          <a:ext cx="1132882" cy="1132882"/>
        </a:xfrm>
        <a:prstGeom prst="ellipse">
          <a:avLst/>
        </a:prstGeom>
        <a:solidFill>
          <a:schemeClr val="accent1">
            <a:shade val="80000"/>
            <a:hueOff val="232855"/>
            <a:satOff val="-4171"/>
            <a:lumOff val="17723"/>
            <a:alphaOff val="0"/>
          </a:schemeClr>
        </a:solidFill>
        <a:ln w="12700" cap="flat" cmpd="sng" algn="ctr">
          <a:solidFill>
            <a:schemeClr val="accent1">
              <a:shade val="80000"/>
              <a:hueOff val="232855"/>
              <a:satOff val="-4171"/>
              <a:lumOff val="177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962" tIns="43962" rIns="43962" bIns="43962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3</a:t>
          </a:r>
        </a:p>
      </dsp:txBody>
      <dsp:txXfrm>
        <a:off x="6226960" y="400765"/>
        <a:ext cx="801068" cy="801068"/>
      </dsp:txXfrm>
    </dsp:sp>
    <dsp:sp modelId="{13A3E4D4-813E-4193-98E2-5BD265488009}">
      <dsp:nvSpPr>
        <dsp:cNvPr id="0" name=""/>
        <dsp:cNvSpPr/>
      </dsp:nvSpPr>
      <dsp:spPr>
        <a:xfrm>
          <a:off x="5410200" y="1533457"/>
          <a:ext cx="243459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43" tIns="165100" rIns="192043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Identify the Dimensions.</a:t>
          </a:r>
          <a:endParaRPr lang="en-US" sz="1100" kern="1200" dirty="0"/>
        </a:p>
      </dsp:txBody>
      <dsp:txXfrm>
        <a:off x="5410200" y="1926577"/>
        <a:ext cx="2434590" cy="1572480"/>
      </dsp:txXfrm>
    </dsp:sp>
    <dsp:sp modelId="{DE7D255F-7A19-4C26-90E9-BDDBD5586ABD}">
      <dsp:nvSpPr>
        <dsp:cNvPr id="0" name=""/>
        <dsp:cNvSpPr/>
      </dsp:nvSpPr>
      <dsp:spPr>
        <a:xfrm>
          <a:off x="8115300" y="801263"/>
          <a:ext cx="121729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8F76B0-A530-439A-923A-F07ECF72CF0E}">
      <dsp:nvSpPr>
        <dsp:cNvPr id="0" name=""/>
        <dsp:cNvSpPr/>
      </dsp:nvSpPr>
      <dsp:spPr>
        <a:xfrm>
          <a:off x="8766153" y="234858"/>
          <a:ext cx="1132882" cy="1132882"/>
        </a:xfrm>
        <a:prstGeom prst="ellipse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2700" cap="flat" cmpd="sng" algn="ctr">
          <a:solidFill>
            <a:schemeClr val="accent1">
              <a:shade val="80000"/>
              <a:hueOff val="349283"/>
              <a:satOff val="-6256"/>
              <a:lumOff val="2658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962" tIns="43962" rIns="43962" bIns="43962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4</a:t>
          </a:r>
        </a:p>
      </dsp:txBody>
      <dsp:txXfrm>
        <a:off x="8932060" y="400765"/>
        <a:ext cx="801068" cy="801068"/>
      </dsp:txXfrm>
    </dsp:sp>
    <dsp:sp modelId="{3D1B476D-D6B0-43D8-9183-BD666ECDE8D1}">
      <dsp:nvSpPr>
        <dsp:cNvPr id="0" name=""/>
        <dsp:cNvSpPr/>
      </dsp:nvSpPr>
      <dsp:spPr>
        <a:xfrm>
          <a:off x="8115300" y="1533457"/>
          <a:ext cx="243459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43" tIns="165100" rIns="192043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Identify the Facts and Measurements </a:t>
          </a:r>
          <a:endParaRPr lang="en-US" sz="1100" kern="1200" dirty="0"/>
        </a:p>
      </dsp:txBody>
      <dsp:txXfrm>
        <a:off x="8115300" y="1926577"/>
        <a:ext cx="2434590" cy="15724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4435F2-EA13-4AEC-8F47-760D32D52F43}">
      <dsp:nvSpPr>
        <dsp:cNvPr id="0" name=""/>
        <dsp:cNvSpPr/>
      </dsp:nvSpPr>
      <dsp:spPr>
        <a:xfrm>
          <a:off x="1352549" y="801146"/>
          <a:ext cx="1082040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EC1EE6-0DCC-4141-9F79-5FFAF5E7A6A0}">
      <dsp:nvSpPr>
        <dsp:cNvPr id="0" name=""/>
        <dsp:cNvSpPr/>
      </dsp:nvSpPr>
      <dsp:spPr>
        <a:xfrm>
          <a:off x="2499512" y="710291"/>
          <a:ext cx="124434" cy="23367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CC1933-B0F0-4A2F-813B-CBFC87DABD93}">
      <dsp:nvSpPr>
        <dsp:cNvPr id="0" name=""/>
        <dsp:cNvSpPr/>
      </dsp:nvSpPr>
      <dsp:spPr>
        <a:xfrm>
          <a:off x="650853" y="234741"/>
          <a:ext cx="1132882" cy="1132882"/>
        </a:xfrm>
        <a:prstGeom prst="ellipse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962" tIns="43962" rIns="43962" bIns="43962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1</a:t>
          </a:r>
        </a:p>
      </dsp:txBody>
      <dsp:txXfrm>
        <a:off x="816760" y="400648"/>
        <a:ext cx="801068" cy="801068"/>
      </dsp:txXfrm>
    </dsp:sp>
    <dsp:sp modelId="{2DBD056F-B766-494D-A56C-9E63EFB5A6CE}">
      <dsp:nvSpPr>
        <dsp:cNvPr id="0" name=""/>
        <dsp:cNvSpPr/>
      </dsp:nvSpPr>
      <dsp:spPr>
        <a:xfrm>
          <a:off x="0" y="1533189"/>
          <a:ext cx="243459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43" tIns="165100" rIns="192043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Select the business process.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0" i="0" kern="1200" dirty="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 dirty="0"/>
            <a:t>Purchase Orders</a:t>
          </a:r>
          <a:endParaRPr lang="en-US" sz="1100" b="1" kern="1200" dirty="0"/>
        </a:p>
      </dsp:txBody>
      <dsp:txXfrm>
        <a:off x="0" y="1926309"/>
        <a:ext cx="2434590" cy="1572480"/>
      </dsp:txXfrm>
    </dsp:sp>
    <dsp:sp modelId="{39610613-8F1D-401D-B6AE-4A3ECF35D1C1}">
      <dsp:nvSpPr>
        <dsp:cNvPr id="0" name=""/>
        <dsp:cNvSpPr/>
      </dsp:nvSpPr>
      <dsp:spPr>
        <a:xfrm>
          <a:off x="2705099" y="801263"/>
          <a:ext cx="243459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EDE2E0-8C1E-4867-A605-645868B9ACA6}">
      <dsp:nvSpPr>
        <dsp:cNvPr id="0" name=""/>
        <dsp:cNvSpPr/>
      </dsp:nvSpPr>
      <dsp:spPr>
        <a:xfrm>
          <a:off x="5204612" y="710389"/>
          <a:ext cx="124434" cy="233768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931371-637F-46E9-968C-B683BF10D50F}">
      <dsp:nvSpPr>
        <dsp:cNvPr id="0" name=""/>
        <dsp:cNvSpPr/>
      </dsp:nvSpPr>
      <dsp:spPr>
        <a:xfrm>
          <a:off x="3355953" y="234858"/>
          <a:ext cx="1132882" cy="1132882"/>
        </a:xfrm>
        <a:prstGeom prst="ellipse">
          <a:avLst/>
        </a:prstGeom>
        <a:solidFill>
          <a:schemeClr val="accent1">
            <a:shade val="80000"/>
            <a:hueOff val="116428"/>
            <a:satOff val="-2085"/>
            <a:lumOff val="8862"/>
            <a:alphaOff val="0"/>
          </a:schemeClr>
        </a:solidFill>
        <a:ln w="12700" cap="flat" cmpd="sng" algn="ctr">
          <a:solidFill>
            <a:schemeClr val="accent1">
              <a:shade val="80000"/>
              <a:hueOff val="116428"/>
              <a:satOff val="-2085"/>
              <a:lumOff val="886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962" tIns="43962" rIns="43962" bIns="43962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2</a:t>
          </a:r>
        </a:p>
      </dsp:txBody>
      <dsp:txXfrm>
        <a:off x="3521860" y="400765"/>
        <a:ext cx="801068" cy="801068"/>
      </dsp:txXfrm>
    </dsp:sp>
    <dsp:sp modelId="{98313E2F-1F18-4084-B536-9832FAF0A6FE}">
      <dsp:nvSpPr>
        <dsp:cNvPr id="0" name=""/>
        <dsp:cNvSpPr/>
      </dsp:nvSpPr>
      <dsp:spPr>
        <a:xfrm>
          <a:off x="2705099" y="1533457"/>
          <a:ext cx="243459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43" tIns="165100" rIns="192043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Declare the grain.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0" i="0" kern="1200" dirty="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 dirty="0"/>
            <a:t>One row per Purchase Order Line</a:t>
          </a:r>
          <a:endParaRPr lang="en-US" sz="1100" b="1" kern="1200" dirty="0"/>
        </a:p>
      </dsp:txBody>
      <dsp:txXfrm>
        <a:off x="2705099" y="1926577"/>
        <a:ext cx="2434590" cy="1572480"/>
      </dsp:txXfrm>
    </dsp:sp>
    <dsp:sp modelId="{BDD448BA-7C03-4816-B506-FF75FB220465}">
      <dsp:nvSpPr>
        <dsp:cNvPr id="0" name=""/>
        <dsp:cNvSpPr/>
      </dsp:nvSpPr>
      <dsp:spPr>
        <a:xfrm>
          <a:off x="5410200" y="801263"/>
          <a:ext cx="243459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A7B19A-F498-44B6-9DA2-F6CDABF76A0D}">
      <dsp:nvSpPr>
        <dsp:cNvPr id="0" name=""/>
        <dsp:cNvSpPr/>
      </dsp:nvSpPr>
      <dsp:spPr>
        <a:xfrm>
          <a:off x="7909712" y="710389"/>
          <a:ext cx="124434" cy="233768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BB271D-721B-4EAB-8980-8C129F26AB08}">
      <dsp:nvSpPr>
        <dsp:cNvPr id="0" name=""/>
        <dsp:cNvSpPr/>
      </dsp:nvSpPr>
      <dsp:spPr>
        <a:xfrm>
          <a:off x="6061053" y="234858"/>
          <a:ext cx="1132882" cy="1132882"/>
        </a:xfrm>
        <a:prstGeom prst="ellipse">
          <a:avLst/>
        </a:prstGeom>
        <a:solidFill>
          <a:schemeClr val="accent1">
            <a:shade val="80000"/>
            <a:hueOff val="232855"/>
            <a:satOff val="-4171"/>
            <a:lumOff val="17723"/>
            <a:alphaOff val="0"/>
          </a:schemeClr>
        </a:solidFill>
        <a:ln w="12700" cap="flat" cmpd="sng" algn="ctr">
          <a:solidFill>
            <a:schemeClr val="accent1">
              <a:shade val="80000"/>
              <a:hueOff val="232855"/>
              <a:satOff val="-4171"/>
              <a:lumOff val="177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962" tIns="43962" rIns="43962" bIns="43962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3</a:t>
          </a:r>
        </a:p>
      </dsp:txBody>
      <dsp:txXfrm>
        <a:off x="6226960" y="400765"/>
        <a:ext cx="801068" cy="801068"/>
      </dsp:txXfrm>
    </dsp:sp>
    <dsp:sp modelId="{13A3E4D4-813E-4193-98E2-5BD265488009}">
      <dsp:nvSpPr>
        <dsp:cNvPr id="0" name=""/>
        <dsp:cNvSpPr/>
      </dsp:nvSpPr>
      <dsp:spPr>
        <a:xfrm>
          <a:off x="5410200" y="1533457"/>
          <a:ext cx="243459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43" tIns="165100" rIns="192043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Identify the dimensions.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0" i="0" kern="1200" dirty="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Dates (Order Date and Expected Delivery Date)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Stock Items (Products)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Suppliers (Vendors)</a:t>
          </a:r>
        </a:p>
      </dsp:txBody>
      <dsp:txXfrm>
        <a:off x="5410200" y="1926577"/>
        <a:ext cx="2434590" cy="1572480"/>
      </dsp:txXfrm>
    </dsp:sp>
    <dsp:sp modelId="{DE7D255F-7A19-4C26-90E9-BDDBD5586ABD}">
      <dsp:nvSpPr>
        <dsp:cNvPr id="0" name=""/>
        <dsp:cNvSpPr/>
      </dsp:nvSpPr>
      <dsp:spPr>
        <a:xfrm>
          <a:off x="8115300" y="801263"/>
          <a:ext cx="121729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8F76B0-A530-439A-923A-F07ECF72CF0E}">
      <dsp:nvSpPr>
        <dsp:cNvPr id="0" name=""/>
        <dsp:cNvSpPr/>
      </dsp:nvSpPr>
      <dsp:spPr>
        <a:xfrm>
          <a:off x="8766153" y="234858"/>
          <a:ext cx="1132882" cy="1132882"/>
        </a:xfrm>
        <a:prstGeom prst="ellipse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2700" cap="flat" cmpd="sng" algn="ctr">
          <a:solidFill>
            <a:schemeClr val="accent1">
              <a:shade val="80000"/>
              <a:hueOff val="349283"/>
              <a:satOff val="-6256"/>
              <a:lumOff val="2658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962" tIns="43962" rIns="43962" bIns="43962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4</a:t>
          </a:r>
        </a:p>
      </dsp:txBody>
      <dsp:txXfrm>
        <a:off x="8932060" y="400765"/>
        <a:ext cx="801068" cy="801068"/>
      </dsp:txXfrm>
    </dsp:sp>
    <dsp:sp modelId="{3D1B476D-D6B0-43D8-9183-BD666ECDE8D1}">
      <dsp:nvSpPr>
        <dsp:cNvPr id="0" name=""/>
        <dsp:cNvSpPr/>
      </dsp:nvSpPr>
      <dsp:spPr>
        <a:xfrm>
          <a:off x="8115300" y="1533457"/>
          <a:ext cx="243459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43" tIns="165100" rIns="192043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Identify the facts. 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Products Ordered and Received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Expected Cost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/>
        </a:p>
      </dsp:txBody>
      <dsp:txXfrm>
        <a:off x="8115300" y="1926577"/>
        <a:ext cx="2434590" cy="15724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A57228-067E-4FA1-8999-48F6A2692BAF}">
      <dsp:nvSpPr>
        <dsp:cNvPr id="0" name=""/>
        <dsp:cNvSpPr/>
      </dsp:nvSpPr>
      <dsp:spPr>
        <a:xfrm>
          <a:off x="1764424" y="1318700"/>
          <a:ext cx="1002048" cy="100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Purchase Order</a:t>
          </a:r>
          <a:endParaRPr lang="en-CA" sz="1400" kern="1200" dirty="0"/>
        </a:p>
      </dsp:txBody>
      <dsp:txXfrm>
        <a:off x="1911171" y="1465447"/>
        <a:ext cx="708554" cy="708554"/>
      </dsp:txXfrm>
    </dsp:sp>
    <dsp:sp modelId="{3886F8DA-995A-4D29-B0CC-AB5C07CE587F}">
      <dsp:nvSpPr>
        <dsp:cNvPr id="0" name=""/>
        <dsp:cNvSpPr/>
      </dsp:nvSpPr>
      <dsp:spPr>
        <a:xfrm rot="16200000">
          <a:off x="2114296" y="1147644"/>
          <a:ext cx="302304" cy="39808"/>
        </a:xfrm>
        <a:custGeom>
          <a:avLst/>
          <a:gdLst/>
          <a:ahLst/>
          <a:cxnLst/>
          <a:rect l="0" t="0" r="0" b="0"/>
          <a:pathLst>
            <a:path>
              <a:moveTo>
                <a:pt x="0" y="19904"/>
              </a:moveTo>
              <a:lnTo>
                <a:pt x="302304" y="1990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257891" y="1159990"/>
        <a:ext cx="15115" cy="15115"/>
      </dsp:txXfrm>
    </dsp:sp>
    <dsp:sp modelId="{CADE5F9E-0DA0-46B1-A649-D58544BC2563}">
      <dsp:nvSpPr>
        <dsp:cNvPr id="0" name=""/>
        <dsp:cNvSpPr/>
      </dsp:nvSpPr>
      <dsp:spPr>
        <a:xfrm>
          <a:off x="1764424" y="14347"/>
          <a:ext cx="1002048" cy="100204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Order Date</a:t>
          </a:r>
          <a:endParaRPr lang="en-CA" sz="1400" kern="1200" dirty="0"/>
        </a:p>
      </dsp:txBody>
      <dsp:txXfrm>
        <a:off x="1911171" y="161094"/>
        <a:ext cx="708554" cy="708554"/>
      </dsp:txXfrm>
    </dsp:sp>
    <dsp:sp modelId="{81E19217-C801-4A65-B4F4-84C4196529EF}">
      <dsp:nvSpPr>
        <dsp:cNvPr id="0" name=""/>
        <dsp:cNvSpPr/>
      </dsp:nvSpPr>
      <dsp:spPr>
        <a:xfrm>
          <a:off x="2766473" y="1799820"/>
          <a:ext cx="302304" cy="39808"/>
        </a:xfrm>
        <a:custGeom>
          <a:avLst/>
          <a:gdLst/>
          <a:ahLst/>
          <a:cxnLst/>
          <a:rect l="0" t="0" r="0" b="0"/>
          <a:pathLst>
            <a:path>
              <a:moveTo>
                <a:pt x="0" y="19904"/>
              </a:moveTo>
              <a:lnTo>
                <a:pt x="302304" y="1990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910068" y="1812167"/>
        <a:ext cx="15115" cy="15115"/>
      </dsp:txXfrm>
    </dsp:sp>
    <dsp:sp modelId="{9B9C5545-197B-4C56-B82E-C0057951A34E}">
      <dsp:nvSpPr>
        <dsp:cNvPr id="0" name=""/>
        <dsp:cNvSpPr/>
      </dsp:nvSpPr>
      <dsp:spPr>
        <a:xfrm>
          <a:off x="3068777" y="1318700"/>
          <a:ext cx="1002048" cy="1002048"/>
        </a:xfrm>
        <a:prstGeom prst="ellips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Expected Delivery Date</a:t>
          </a:r>
          <a:endParaRPr lang="en-CA" sz="1400" kern="1200" dirty="0"/>
        </a:p>
      </dsp:txBody>
      <dsp:txXfrm>
        <a:off x="3215524" y="1465447"/>
        <a:ext cx="708554" cy="708554"/>
      </dsp:txXfrm>
    </dsp:sp>
    <dsp:sp modelId="{AEAC788A-D344-41B7-8A72-405F58C44B33}">
      <dsp:nvSpPr>
        <dsp:cNvPr id="0" name=""/>
        <dsp:cNvSpPr/>
      </dsp:nvSpPr>
      <dsp:spPr>
        <a:xfrm rot="5400000">
          <a:off x="2114296" y="2451997"/>
          <a:ext cx="302304" cy="39808"/>
        </a:xfrm>
        <a:custGeom>
          <a:avLst/>
          <a:gdLst/>
          <a:ahLst/>
          <a:cxnLst/>
          <a:rect l="0" t="0" r="0" b="0"/>
          <a:pathLst>
            <a:path>
              <a:moveTo>
                <a:pt x="0" y="19904"/>
              </a:moveTo>
              <a:lnTo>
                <a:pt x="302304" y="1990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257891" y="2464344"/>
        <a:ext cx="15115" cy="15115"/>
      </dsp:txXfrm>
    </dsp:sp>
    <dsp:sp modelId="{6AC82DF7-3F96-40C3-9B72-814F86863C25}">
      <dsp:nvSpPr>
        <dsp:cNvPr id="0" name=""/>
        <dsp:cNvSpPr/>
      </dsp:nvSpPr>
      <dsp:spPr>
        <a:xfrm>
          <a:off x="1764424" y="2623053"/>
          <a:ext cx="1002048" cy="1002048"/>
        </a:xfrm>
        <a:prstGeom prst="ellips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Stock Items</a:t>
          </a:r>
          <a:endParaRPr lang="en-CA" sz="1400" kern="1200" dirty="0"/>
        </a:p>
      </dsp:txBody>
      <dsp:txXfrm>
        <a:off x="1911171" y="2769800"/>
        <a:ext cx="708554" cy="708554"/>
      </dsp:txXfrm>
    </dsp:sp>
    <dsp:sp modelId="{C79B0516-B13B-4685-8EA4-BA71049623E3}">
      <dsp:nvSpPr>
        <dsp:cNvPr id="0" name=""/>
        <dsp:cNvSpPr/>
      </dsp:nvSpPr>
      <dsp:spPr>
        <a:xfrm rot="10800000">
          <a:off x="1462120" y="1799820"/>
          <a:ext cx="302304" cy="39808"/>
        </a:xfrm>
        <a:custGeom>
          <a:avLst/>
          <a:gdLst/>
          <a:ahLst/>
          <a:cxnLst/>
          <a:rect l="0" t="0" r="0" b="0"/>
          <a:pathLst>
            <a:path>
              <a:moveTo>
                <a:pt x="0" y="19904"/>
              </a:moveTo>
              <a:lnTo>
                <a:pt x="302304" y="1990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 rot="10800000">
        <a:off x="1605714" y="1812167"/>
        <a:ext cx="15115" cy="15115"/>
      </dsp:txXfrm>
    </dsp:sp>
    <dsp:sp modelId="{6E8C3443-E805-4869-982D-B3CE9870C0DB}">
      <dsp:nvSpPr>
        <dsp:cNvPr id="0" name=""/>
        <dsp:cNvSpPr/>
      </dsp:nvSpPr>
      <dsp:spPr>
        <a:xfrm>
          <a:off x="460071" y="1318700"/>
          <a:ext cx="1002048" cy="1002048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Suppliers</a:t>
          </a:r>
          <a:endParaRPr lang="en-CA" sz="1400" kern="1200" dirty="0"/>
        </a:p>
      </dsp:txBody>
      <dsp:txXfrm>
        <a:off x="606818" y="1465447"/>
        <a:ext cx="708554" cy="7085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96E42-05C8-4AA0-AC7F-8473580C381A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951EEC-D609-414D-88BF-3759A0358B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82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(career boost)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2F15A7-A331-4B7D-B6A3-E8FB3BDC8BD7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4675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https://iterationinsights.com/article/power-bi-visualization-guide/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51EEC-D609-414D-88BF-3759A0358B80}" type="slidenum">
              <a:rPr lang="en-CA" smtClean="0"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38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4E25E-25CD-49B2-936B-85531F67858F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0445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2F15A7-A331-4B7D-B6A3-E8FB3BDC8BD7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8656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407583-C05B-4F9B-9CB7-A767049E8CDB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7225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2F15A7-A331-4B7D-B6A3-E8FB3BDC8BD7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3838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407583-C05B-4F9B-9CB7-A767049E8CDB}" type="slidenum">
              <a:rPr lang="en-CA" smtClean="0"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27135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http://paletton.com/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51EEC-D609-414D-88BF-3759A0358B80}" type="slidenum">
              <a:rPr lang="en-CA" smtClean="0"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3780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http://paletton.com/</a:t>
            </a:r>
          </a:p>
          <a:p>
            <a:r>
              <a:rPr lang="en-CA" dirty="0"/>
              <a:t>https://www.learnui.design/tools/data-color-picker.html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51EEC-D609-414D-88BF-3759A0358B80}" type="slidenum">
              <a:rPr lang="en-CA" smtClean="0"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1628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51EEC-D609-414D-88BF-3759A0358B80}" type="slidenum">
              <a:rPr lang="en-CA" smtClean="0"/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2611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7802A-7D4E-1DDE-FF73-6B940048E5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DDB64-2EC2-35C3-DB67-65C6FB8F1F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AAA90-4E91-7AC4-28EC-2B5E48978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37501-C649-489C-31B2-75C5EA5DD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D26F2-D42D-3D8F-F40B-71EE5A393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1535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F722B-1CE6-BC70-1D6B-AE695CAFE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46725E-2222-7A1B-593E-731925A38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31A16-0D83-765A-4D5D-C5FDEA7B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C0DAB-55A3-B584-5FC4-4F756131A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DC4EB-59DF-D663-33E1-3194E8CF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2181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A187E6-ECD6-3A03-8DB3-6C88A37AA1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F1A63C-848E-E73E-A29D-23621ABC60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15E56-A7DA-AF83-E86F-736F0E224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4AF9B-CD5B-D54E-CD80-088C1F3DC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015C5-F4D2-7740-2074-971DE45D0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8952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5F94C-F4B9-4C2E-91C3-858A78AD7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1E9C7-19F9-49C5-B447-5AEC55C5E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2FE9E-3FA3-4D31-91E8-69CEF0241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BBB92-2F3F-4F99-B6DC-2E64CE22B2ED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5C35C-E85B-45B9-86FE-C47F8C877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54290-9561-4D05-A65C-F210221A4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ACC-3844-40B0-9A66-80341B659A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7274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7802A-7D4E-1DDE-FF73-6B940048E5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DDB64-2EC2-35C3-DB67-65C6FB8F1F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AAA90-4E91-7AC4-28EC-2B5E48978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37501-C649-489C-31B2-75C5EA5DD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D26F2-D42D-3D8F-F40B-71EE5A393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02366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289C5-E6B7-4B7D-8CD1-B48AF3F87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423A64-F76E-464D-9BC5-51A616D6FF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FE519-B96F-485D-9A7A-51C3CC504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5A35-9DF9-482B-AA8F-D7ABB7FB881C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5AD9E-E6AA-4259-8CA8-929197EEB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66D07-53AB-47F2-BE1D-FE7B278D9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816A2-C544-4939-AE69-CCFC08673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9959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F30AE-B595-A11B-5B53-038804844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6E0DB-52CD-8D59-5D87-7A8F5D14E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02BBC-7AA8-C764-56F3-1BE2F08CA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0834B-76E6-E8AA-D079-1EDB28E08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AC413-D149-15D7-8D3F-A4E39B13C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8495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862FE-2884-B8AD-B1BF-065233B61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F17E6-B2DC-AD41-489D-52F7ECDA2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DF314-01FC-CB05-7670-39300E88A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5645E-2712-FA3A-D3EF-A165B09FE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6C8A4-60BE-5304-1F13-D59CDC636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2835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20BE6-9C38-02D9-EBE0-C735CF62F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7E0D9-9164-AC7E-5D8F-215C6C8F3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C47E39-6DFC-B26D-3714-70B999DCB3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81139E-1CB5-44CC-76CA-964AB998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7B589B-9AC6-85AF-E033-117F27259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52A83-FE3B-A613-6F9E-404E8B527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58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D9B6B-1B20-EA03-4901-4DF445ADC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6AC8F-31D1-0208-5CDD-69D85ECA7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253DB2-52B8-65A5-90CE-7860BCCCA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508520-6ADC-03DD-9E61-6B15C09437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019249-550E-B5B6-F158-4041D76E3E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457285-E69C-5E17-903B-D1F9A254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9A2278-C7BD-184E-12EA-F7799122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517E2D-765D-0D47-3281-A2449EA95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3710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510B-5484-8A5E-C59A-ED9D76957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C1950B-092D-A868-F633-D64A24FBE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401E52-B58C-74A4-51B7-C1BA79CDF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D7FE2F-53F0-4A3E-3A01-38063FA16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290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633CF3-79EF-30A5-20A2-9D0E6B83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706DB4-4610-CE82-DCDD-9882989BF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82B82-4CE9-D97C-E819-F20077206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0270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39B0-EE7F-4226-A639-A90D7252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23D37-1C9D-F0A3-DE5D-F8782191D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A4C777-A0B8-D640-689C-AADBF2E0E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36ED8-BABC-19C5-9C4B-59BF80394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4E0920-915A-3AAE-134B-702F81948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311FC-9C9E-2F9C-49A7-7C4389E05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2038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DC8CC-CF92-7C20-FCFC-D5C99BFB8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453AED-F5E1-8AF8-8494-09DB110FBA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3F2CF6-E3FA-83EE-5BBF-705352031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6E83E-E4BF-66B3-8BC6-4183F1147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9C0EB9-9288-C6F1-C1D8-96B73FA6C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BF3248-954B-7F5C-9B98-A35526A27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5835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D824EA-1EF4-3A3A-6226-3B31090DA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65D930-DB0A-04B8-C88B-5D7F8B799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CF78F3-944D-6957-9657-042E63D95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0D97B-B01B-4C97-B91D-3C6A0B5C9E6E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D695D-2ADE-0586-5A3B-D943C01E6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D5DBC-C35A-106B-F7BA-3DD4E0E7A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65B1B-43B1-4277-A9F5-D4925C6436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64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C97A61-433A-4C1F-8C16-DE527ACA8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A61A0-DDFB-4EAD-B9B8-1EC82339B7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CAA18-94DF-4255-BED3-6822321561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BBB92-2F3F-4F99-B6DC-2E64CE22B2ED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E61A0-8CEB-4AFB-8459-54803ACBD1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70536-1CAD-48A1-B1AE-DF598BBF0C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97ACC-3844-40B0-9A66-80341B659A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8739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6B27A7-02C8-4941-834F-550527CB4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AFD50-F10A-4476-86CB-594D76050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8937B-66BB-4129-9111-E72177322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0C83D-A20F-4E80-BFAD-9AE7FC501AF6}" type="datetimeFigureOut">
              <a:rPr lang="en-CA" smtClean="0"/>
              <a:t>2023-05-11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B194C-74A1-4492-B089-48AF48AD2A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A1AA3-38B0-40BB-B0A0-6D5B0E7F8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56CC6B-A41E-4F99-B8D4-12A6539B266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9794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7" Type="http://schemas.openxmlformats.org/officeDocument/2006/relationships/image" Target="../media/image34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www.linkedin.com/in/jarid-mckenzie/" TargetMode="External"/><Relationship Id="rId7" Type="http://schemas.openxmlformats.org/officeDocument/2006/relationships/image" Target="../media/image7.jpeg"/><Relationship Id="rId2" Type="http://schemas.openxmlformats.org/officeDocument/2006/relationships/hyperlink" Target="https://foundatum.ca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github.com/Foundatum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6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11/relationships/webextension" Target="../webextensions/webextension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B9BAD8-85C3-49D7-A972-00C802318DB8}"/>
              </a:ext>
            </a:extLst>
          </p:cNvPr>
          <p:cNvSpPr>
            <a:spLocks noChangeAspect="1"/>
          </p:cNvSpPr>
          <p:nvPr/>
        </p:nvSpPr>
        <p:spPr>
          <a:xfrm>
            <a:off x="3531140" y="0"/>
            <a:ext cx="8660860" cy="6858000"/>
          </a:xfrm>
          <a:prstGeom prst="rect">
            <a:avLst/>
          </a:prstGeom>
          <a:solidFill>
            <a:srgbClr val="316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5E16B-2930-455F-B96C-A19F2A9DD6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8502" y="2111249"/>
            <a:ext cx="5370909" cy="1508125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Montserrat SemiBold" panose="00000700000000000000" pitchFamily="2" charset="0"/>
              </a:rPr>
              <a:t>The DBA’s Guide to Power BI</a:t>
            </a:r>
            <a:endParaRPr lang="en-CA" sz="48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E1A69C-579C-4399-8098-D858D518D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7496" y="4910015"/>
            <a:ext cx="3508120" cy="499810"/>
          </a:xfrm>
        </p:spPr>
        <p:txBody>
          <a:bodyPr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1800" dirty="0">
                <a:solidFill>
                  <a:schemeClr val="bg1"/>
                </a:solidFill>
              </a:rPr>
              <a:t>May 12, 2023</a:t>
            </a:r>
            <a:endParaRPr lang="en-CA" sz="1800" dirty="0">
              <a:solidFill>
                <a:schemeClr val="bg1"/>
              </a:solidFill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CFD4405-EF17-4994-8C7B-DFEEC83C4022}"/>
              </a:ext>
            </a:extLst>
          </p:cNvPr>
          <p:cNvSpPr txBox="1">
            <a:spLocks/>
          </p:cNvSpPr>
          <p:nvPr/>
        </p:nvSpPr>
        <p:spPr>
          <a:xfrm>
            <a:off x="5571256" y="1656982"/>
            <a:ext cx="3744194" cy="305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CA" sz="1400" b="1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6FC13CD-CD92-47E0-AD12-A62AB167EF9F}"/>
              </a:ext>
            </a:extLst>
          </p:cNvPr>
          <p:cNvCxnSpPr>
            <a:cxnSpLocks/>
          </p:cNvCxnSpPr>
          <p:nvPr/>
        </p:nvCxnSpPr>
        <p:spPr>
          <a:xfrm>
            <a:off x="5741990" y="4970424"/>
            <a:ext cx="0" cy="396000"/>
          </a:xfrm>
          <a:prstGeom prst="line">
            <a:avLst/>
          </a:prstGeom>
          <a:ln w="12700">
            <a:solidFill>
              <a:srgbClr val="5E91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33BFF84-C244-4DCB-9637-4642112BA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73" y="1599961"/>
            <a:ext cx="4738510" cy="474078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Picture 23" descr="Logo&#10;&#10;Description automatically generated">
            <a:extLst>
              <a:ext uri="{FF2B5EF4-FFF2-40B4-BE49-F238E27FC236}">
                <a16:creationId xmlns:a16="http://schemas.microsoft.com/office/drawing/2014/main" id="{ABB4A99F-9449-41BD-B02C-E48E379FFC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94" y="398259"/>
            <a:ext cx="3285460" cy="80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186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1999" cy="1815882"/>
          </a:xfrm>
          <a:prstGeom prst="rect">
            <a:avLst/>
          </a:prstGeom>
          <a:solidFill>
            <a:srgbClr val="316094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D3992B9-9265-4BC9-A4AC-4FAD6A8F02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3739" y="292092"/>
            <a:ext cx="882742" cy="882742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D63C8A35-B0BF-4917-B412-727D79D69F2E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8883184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Encoding Data</a:t>
            </a:r>
            <a:endParaRPr lang="en-CA" sz="28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7E862A-B295-C6E5-0452-6016D654DA56}"/>
              </a:ext>
            </a:extLst>
          </p:cNvPr>
          <p:cNvSpPr txBox="1"/>
          <p:nvPr/>
        </p:nvSpPr>
        <p:spPr>
          <a:xfrm>
            <a:off x="326120" y="6244238"/>
            <a:ext cx="6747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22376">
              <a:spcAft>
                <a:spcPts val="600"/>
              </a:spcAft>
            </a:pPr>
            <a:r>
              <a:rPr lang="en-CA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https://www.microsoftpressstore.com/articles/article.aspx?p=2449192&amp;seqNum=3</a:t>
            </a:r>
            <a:endParaRPr lang="en-CA" sz="1200" dirty="0"/>
          </a:p>
        </p:txBody>
      </p:sp>
      <p:pic>
        <p:nvPicPr>
          <p:cNvPr id="3" name="Picture 2" descr="FIGURE 13-3">
            <a:extLst>
              <a:ext uri="{FF2B5EF4-FFF2-40B4-BE49-F238E27FC236}">
                <a16:creationId xmlns:a16="http://schemas.microsoft.com/office/drawing/2014/main" id="{13D1411A-55F0-F759-A3B0-1CC29DCC5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10" y="2658371"/>
            <a:ext cx="4349323" cy="3083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6ED1F05-2896-DA9C-EF6C-C8508B0C58F9}"/>
              </a:ext>
            </a:extLst>
          </p:cNvPr>
          <p:cNvCxnSpPr>
            <a:cxnSpLocks/>
          </p:cNvCxnSpPr>
          <p:nvPr/>
        </p:nvCxnSpPr>
        <p:spPr>
          <a:xfrm>
            <a:off x="6027673" y="2318327"/>
            <a:ext cx="0" cy="3966791"/>
          </a:xfrm>
          <a:prstGeom prst="line">
            <a:avLst/>
          </a:prstGeom>
          <a:ln w="12700">
            <a:solidFill>
              <a:srgbClr val="D98B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4" descr="FIGURE 13-4">
            <a:extLst>
              <a:ext uri="{FF2B5EF4-FFF2-40B4-BE49-F238E27FC236}">
                <a16:creationId xmlns:a16="http://schemas.microsoft.com/office/drawing/2014/main" id="{5FD6D591-843E-29FE-BC6A-317D9A526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862" y="2658371"/>
            <a:ext cx="4838302" cy="238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555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1" y="0"/>
            <a:ext cx="3795822" cy="6858000"/>
          </a:xfrm>
          <a:prstGeom prst="rect">
            <a:avLst/>
          </a:prstGeom>
          <a:solidFill>
            <a:srgbClr val="31609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B7DB02-70A2-4E17-B2F1-6735B2D481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693" y="2455621"/>
            <a:ext cx="882742" cy="8827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E33F64-6EE7-4E59-AD49-967259F58FF9}"/>
              </a:ext>
            </a:extLst>
          </p:cNvPr>
          <p:cNvSpPr txBox="1"/>
          <p:nvPr/>
        </p:nvSpPr>
        <p:spPr>
          <a:xfrm>
            <a:off x="4150408" y="407082"/>
            <a:ext cx="7194691" cy="66582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endParaRPr lang="en-US" sz="2800" dirty="0">
              <a:solidFill>
                <a:srgbClr val="7A7A7A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A61E8B9-EC87-43A7-B53D-88FA9E79F5E9}"/>
              </a:ext>
            </a:extLst>
          </p:cNvPr>
          <p:cNvSpPr txBox="1">
            <a:spLocks/>
          </p:cNvSpPr>
          <p:nvPr/>
        </p:nvSpPr>
        <p:spPr>
          <a:xfrm>
            <a:off x="978435" y="605790"/>
            <a:ext cx="2707036" cy="328041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Montserrat SemiBold" panose="00000700000000000000" pitchFamily="2" charset="0"/>
              </a:rPr>
              <a:t>Run Length Encoding (RLE)</a:t>
            </a:r>
            <a:endParaRPr lang="en-CA" sz="24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2" name="Picture 2" descr="FIGURE 13-5">
            <a:extLst>
              <a:ext uri="{FF2B5EF4-FFF2-40B4-BE49-F238E27FC236}">
                <a16:creationId xmlns:a16="http://schemas.microsoft.com/office/drawing/2014/main" id="{15A2391B-AB09-416C-0975-3640EA924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40040" y="467208"/>
            <a:ext cx="6750523" cy="592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90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1999" cy="1428748"/>
          </a:xfrm>
          <a:prstGeom prst="rect">
            <a:avLst/>
          </a:prstGeom>
          <a:solidFill>
            <a:srgbClr val="316094">
              <a:alpha val="81000"/>
            </a:srgb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B3985DE-9738-4888-B77C-3A579CF04020}"/>
              </a:ext>
            </a:extLst>
          </p:cNvPr>
          <p:cNvGrpSpPr/>
          <p:nvPr/>
        </p:nvGrpSpPr>
        <p:grpSpPr>
          <a:xfrm>
            <a:off x="4598838" y="5972501"/>
            <a:ext cx="7397750" cy="575960"/>
            <a:chOff x="4387850" y="709090"/>
            <a:chExt cx="7397750" cy="57596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9F3E788-31AC-4415-A671-F0E3F0A52A6D}"/>
                </a:ext>
              </a:extLst>
            </p:cNvPr>
            <p:cNvSpPr txBox="1"/>
            <p:nvPr/>
          </p:nvSpPr>
          <p:spPr>
            <a:xfrm>
              <a:off x="4387850" y="824026"/>
              <a:ext cx="7397750" cy="461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dirty="0">
                <a:solidFill>
                  <a:srgbClr val="7A7A7A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7B5DCD9-804A-4A81-83BE-272BB951799E}"/>
                </a:ext>
              </a:extLst>
            </p:cNvPr>
            <p:cNvCxnSpPr>
              <a:cxnSpLocks/>
            </p:cNvCxnSpPr>
            <p:nvPr/>
          </p:nvCxnSpPr>
          <p:spPr>
            <a:xfrm>
              <a:off x="4452852" y="709090"/>
              <a:ext cx="7194691" cy="0"/>
            </a:xfrm>
            <a:prstGeom prst="line">
              <a:avLst/>
            </a:prstGeom>
            <a:ln w="19050">
              <a:solidFill>
                <a:srgbClr val="D98B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961867E-FBDF-407E-A170-11BDAA624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87" y="265314"/>
            <a:ext cx="882742" cy="88274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C83E738-C359-4399-923B-330D9358A139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9635437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Putting it together</a:t>
            </a:r>
            <a:endParaRPr lang="en-CA" sz="28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9D59DDA-9654-4EE6-8388-87F045565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88" y="2687038"/>
            <a:ext cx="3323122" cy="3136429"/>
          </a:xfrm>
          <a:prstGeom prst="rect">
            <a:avLst/>
          </a:prstGeom>
        </p:spPr>
      </p:pic>
      <p:pic>
        <p:nvPicPr>
          <p:cNvPr id="2" name="Picture 2" descr="FIGURE 13-6">
            <a:extLst>
              <a:ext uri="{FF2B5EF4-FFF2-40B4-BE49-F238E27FC236}">
                <a16:creationId xmlns:a16="http://schemas.microsoft.com/office/drawing/2014/main" id="{3AF83F60-9283-B962-BE3A-4E3F4CB44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03613" y="1490253"/>
            <a:ext cx="7188199" cy="442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9534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328DD9-89C6-408D-8C14-B425867B8D29}"/>
              </a:ext>
            </a:extLst>
          </p:cNvPr>
          <p:cNvSpPr>
            <a:spLocks/>
          </p:cNvSpPr>
          <p:nvPr/>
        </p:nvSpPr>
        <p:spPr>
          <a:xfrm>
            <a:off x="7206559" y="0"/>
            <a:ext cx="4985442" cy="2157591"/>
          </a:xfrm>
          <a:prstGeom prst="rect">
            <a:avLst/>
          </a:prstGeom>
          <a:solidFill>
            <a:srgbClr val="31609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D98B2B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B83D93-3103-4CF1-93BF-D67C9324C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3374" y="532715"/>
            <a:ext cx="4121002" cy="104354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Montserrat SemiBold" panose="00000700000000000000" pitchFamily="2" charset="0"/>
              </a:rPr>
              <a:t>How about Relationships between tables?</a:t>
            </a:r>
            <a:endParaRPr lang="en-CA" sz="32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058CDA76-1FA8-4D58-BF0F-375E08BE59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98" y="256367"/>
            <a:ext cx="607395" cy="6118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9D3ED0-CB43-4E9D-983B-9347895C3545}"/>
              </a:ext>
            </a:extLst>
          </p:cNvPr>
          <p:cNvSpPr txBox="1"/>
          <p:nvPr/>
        </p:nvSpPr>
        <p:spPr>
          <a:xfrm>
            <a:off x="715686" y="3429001"/>
            <a:ext cx="2372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>
                <a:solidFill>
                  <a:schemeClr val="bg1"/>
                </a:solidFill>
              </a:rPr>
              <a:t>Chris Sorensen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DDC25D-1BF9-45A3-9BBD-58C4A15FECE2}"/>
              </a:ext>
            </a:extLst>
          </p:cNvPr>
          <p:cNvSpPr txBox="1"/>
          <p:nvPr/>
        </p:nvSpPr>
        <p:spPr>
          <a:xfrm>
            <a:off x="4992223" y="4253331"/>
            <a:ext cx="2372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>
                <a:solidFill>
                  <a:schemeClr val="bg1"/>
                </a:solidFill>
              </a:rPr>
              <a:t>Jarid McKenzie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780EF0-889D-4560-992D-38AC1498A813}"/>
              </a:ext>
            </a:extLst>
          </p:cNvPr>
          <p:cNvSpPr txBox="1"/>
          <p:nvPr/>
        </p:nvSpPr>
        <p:spPr>
          <a:xfrm>
            <a:off x="7375921" y="2964241"/>
            <a:ext cx="459590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An intermediary table is created when a relationship is formed between tables. This is essentially an index on foreign keys.</a:t>
            </a:r>
          </a:p>
        </p:txBody>
      </p:sp>
      <p:pic>
        <p:nvPicPr>
          <p:cNvPr id="3" name="Content Placeholder 2" descr="FIGURE 13-7">
            <a:extLst>
              <a:ext uri="{FF2B5EF4-FFF2-40B4-BE49-F238E27FC236}">
                <a16:creationId xmlns:a16="http://schemas.microsoft.com/office/drawing/2014/main" id="{6248DE85-2B5E-80D5-622C-71C2540D75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624" y="1424970"/>
            <a:ext cx="6374382" cy="4685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095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4" descr="3D box skeletons">
            <a:extLst>
              <a:ext uri="{FF2B5EF4-FFF2-40B4-BE49-F238E27FC236}">
                <a16:creationId xmlns:a16="http://schemas.microsoft.com/office/drawing/2014/main" id="{E562B74E-300C-BC66-1EB9-93BFFA9C61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7692" b="8038"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DBDD8E-EEE2-E9D8-CFE4-A53BED5FA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454184"/>
            <a:ext cx="3200400" cy="5585619"/>
          </a:xfrm>
        </p:spPr>
        <p:txBody>
          <a:bodyPr>
            <a:normAutofit/>
          </a:bodyPr>
          <a:lstStyle/>
          <a:p>
            <a:r>
              <a:rPr lang="en-CA" sz="2900" dirty="0">
                <a:solidFill>
                  <a:schemeClr val="bg1"/>
                </a:solidFill>
                <a:latin typeface="Montserrat SemiBold" panose="00000700000000000000" pitchFamily="2" charset="0"/>
              </a:rPr>
              <a:t>Implications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4B046-893F-C47B-FAB7-CFA8775C4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The lower the cardinality of a column, the more efficient queries with that column are</a:t>
            </a:r>
          </a:p>
          <a:p>
            <a:r>
              <a:rPr lang="en-CA" dirty="0">
                <a:solidFill>
                  <a:srgbClr val="FFFFFF"/>
                </a:solidFill>
              </a:rPr>
              <a:t>Data duplication only marginally effects performance</a:t>
            </a:r>
          </a:p>
          <a:p>
            <a:r>
              <a:rPr lang="en-CA" dirty="0">
                <a:solidFill>
                  <a:srgbClr val="FFFFFF"/>
                </a:solidFill>
              </a:rPr>
              <a:t>Relationships are based on single columns on two tables</a:t>
            </a:r>
          </a:p>
          <a:p>
            <a:r>
              <a:rPr lang="en-CA" dirty="0">
                <a:solidFill>
                  <a:srgbClr val="FFFFFF"/>
                </a:solidFill>
              </a:rPr>
              <a:t>Traversing relationships is an expensive operation, but also necessary</a:t>
            </a:r>
          </a:p>
        </p:txBody>
      </p:sp>
    </p:spTree>
    <p:extLst>
      <p:ext uri="{BB962C8B-B14F-4D97-AF65-F5344CB8AC3E}">
        <p14:creationId xmlns:p14="http://schemas.microsoft.com/office/powerpoint/2010/main" val="4283985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17C702-9AFA-D320-7601-3F547327B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8792"/>
            <a:ext cx="12191999" cy="68580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FC778957-F31D-C834-8C80-51CC55A0F7AB}"/>
              </a:ext>
            </a:extLst>
          </p:cNvPr>
          <p:cNvSpPr/>
          <p:nvPr/>
        </p:nvSpPr>
        <p:spPr>
          <a:xfrm>
            <a:off x="1166345" y="1920296"/>
            <a:ext cx="9859310" cy="98754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A5A26F-8BF4-A141-D546-B25237E541BE}"/>
              </a:ext>
            </a:extLst>
          </p:cNvPr>
          <p:cNvSpPr txBox="1"/>
          <p:nvPr/>
        </p:nvSpPr>
        <p:spPr>
          <a:xfrm>
            <a:off x="2300863" y="1439430"/>
            <a:ext cx="7764439" cy="5261212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7865154"/>
              </a:avLst>
            </a:prstTxWarp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SemiBold" panose="00000700000000000000" pitchFamily="2" charset="0"/>
              </a:rPr>
              <a:t>Data Architecture</a:t>
            </a:r>
            <a:endParaRPr lang="en-CA" sz="4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ontserrat SemiBold" panose="00000700000000000000" pitchFamily="2" charset="0"/>
            </a:endParaRPr>
          </a:p>
        </p:txBody>
      </p:sp>
      <p:pic>
        <p:nvPicPr>
          <p:cNvPr id="4" name="Picture 3" descr="A picture containing suit, necktie&#10;&#10;Description automatically generated">
            <a:extLst>
              <a:ext uri="{FF2B5EF4-FFF2-40B4-BE49-F238E27FC236}">
                <a16:creationId xmlns:a16="http://schemas.microsoft.com/office/drawing/2014/main" id="{3C43E696-DD60-E764-70F8-0FBA5A0E9C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211" y="2585384"/>
            <a:ext cx="6101578" cy="419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641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1" y="0"/>
            <a:ext cx="3795822" cy="6858000"/>
          </a:xfrm>
          <a:prstGeom prst="rect">
            <a:avLst/>
          </a:prstGeom>
          <a:solidFill>
            <a:srgbClr val="31609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B7DB02-70A2-4E17-B2F1-6735B2D481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693" y="2455621"/>
            <a:ext cx="882742" cy="8827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E33F64-6EE7-4E59-AD49-967259F58FF9}"/>
              </a:ext>
            </a:extLst>
          </p:cNvPr>
          <p:cNvSpPr txBox="1"/>
          <p:nvPr/>
        </p:nvSpPr>
        <p:spPr>
          <a:xfrm>
            <a:off x="4150408" y="407082"/>
            <a:ext cx="7194691" cy="66582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endParaRPr lang="en-US" sz="2800" dirty="0">
              <a:solidFill>
                <a:srgbClr val="7A7A7A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A61E8B9-EC87-43A7-B53D-88FA9E79F5E9}"/>
              </a:ext>
            </a:extLst>
          </p:cNvPr>
          <p:cNvSpPr txBox="1">
            <a:spLocks/>
          </p:cNvSpPr>
          <p:nvPr/>
        </p:nvSpPr>
        <p:spPr>
          <a:xfrm>
            <a:off x="978435" y="605790"/>
            <a:ext cx="2817388" cy="3200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Montserrat SemiBold" panose="00000700000000000000" pitchFamily="2" charset="0"/>
              </a:rPr>
              <a:t>Different Types of Data Models</a:t>
            </a:r>
            <a:endParaRPr lang="en-CA" sz="24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B0DA30-1C36-5AB7-521D-425AB04C88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131270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89356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4BB4F7-35F5-C3D5-76E3-89D8483BF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Also, Microsoft Agrees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9847F1D-9458-004B-4ECD-AF2A56E85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063" y="1675227"/>
            <a:ext cx="10849873" cy="43941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EE7599-51E4-0951-5B46-ABF0F6A4D9CE}"/>
              </a:ext>
            </a:extLst>
          </p:cNvPr>
          <p:cNvSpPr txBox="1"/>
          <p:nvPr/>
        </p:nvSpPr>
        <p:spPr>
          <a:xfrm>
            <a:off x="671062" y="6339683"/>
            <a:ext cx="67812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https://learn.microsoft.com/en-us/power-bi/guidance/star-schema</a:t>
            </a:r>
          </a:p>
        </p:txBody>
      </p:sp>
    </p:spTree>
    <p:extLst>
      <p:ext uri="{BB962C8B-B14F-4D97-AF65-F5344CB8AC3E}">
        <p14:creationId xmlns:p14="http://schemas.microsoft.com/office/powerpoint/2010/main" val="2006539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1" y="0"/>
            <a:ext cx="3795822" cy="6858000"/>
          </a:xfrm>
          <a:prstGeom prst="rect">
            <a:avLst/>
          </a:prstGeom>
          <a:solidFill>
            <a:srgbClr val="31609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B7DB02-70A2-4E17-B2F1-6735B2D481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693" y="2455621"/>
            <a:ext cx="882742" cy="8827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E33F64-6EE7-4E59-AD49-967259F58FF9}"/>
              </a:ext>
            </a:extLst>
          </p:cNvPr>
          <p:cNvSpPr txBox="1"/>
          <p:nvPr/>
        </p:nvSpPr>
        <p:spPr>
          <a:xfrm>
            <a:off x="4150408" y="407082"/>
            <a:ext cx="7194691" cy="66582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endParaRPr lang="en-US" sz="2800" dirty="0">
              <a:solidFill>
                <a:srgbClr val="7A7A7A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A61E8B9-EC87-43A7-B53D-88FA9E79F5E9}"/>
              </a:ext>
            </a:extLst>
          </p:cNvPr>
          <p:cNvSpPr txBox="1">
            <a:spLocks/>
          </p:cNvSpPr>
          <p:nvPr/>
        </p:nvSpPr>
        <p:spPr>
          <a:xfrm>
            <a:off x="978435" y="605790"/>
            <a:ext cx="2817388" cy="3200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Montserrat SemiBold" panose="00000700000000000000" pitchFamily="2" charset="0"/>
              </a:rPr>
              <a:t>Two(</a:t>
            </a:r>
            <a:r>
              <a:rPr lang="en-US" sz="3200" dirty="0" err="1">
                <a:solidFill>
                  <a:schemeClr val="bg1"/>
                </a:solidFill>
                <a:latin typeface="Montserrat SemiBold" panose="00000700000000000000" pitchFamily="2" charset="0"/>
              </a:rPr>
              <a:t>ish</a:t>
            </a:r>
            <a:r>
              <a:rPr lang="en-US" sz="3200" dirty="0">
                <a:solidFill>
                  <a:schemeClr val="bg1"/>
                </a:solidFill>
                <a:latin typeface="Montserrat SemiBold" panose="00000700000000000000" pitchFamily="2" charset="0"/>
              </a:rPr>
              <a:t>) types of data</a:t>
            </a:r>
            <a:endParaRPr lang="en-CA" sz="24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2D35B19-130F-1375-D8FC-4A174003C5D7}"/>
              </a:ext>
            </a:extLst>
          </p:cNvPr>
          <p:cNvSpPr txBox="1">
            <a:spLocks/>
          </p:cNvSpPr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Star Schemas divide the data into two categories: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Data that measures an event (Facts)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Data that describes an event (Dimensions)</a:t>
            </a:r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There are also bridge tables for traversing more complex relationships</a:t>
            </a:r>
          </a:p>
        </p:txBody>
      </p:sp>
    </p:spTree>
    <p:extLst>
      <p:ext uri="{BB962C8B-B14F-4D97-AF65-F5344CB8AC3E}">
        <p14:creationId xmlns:p14="http://schemas.microsoft.com/office/powerpoint/2010/main" val="2382504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1999" cy="1428748"/>
          </a:xfrm>
          <a:prstGeom prst="rect">
            <a:avLst/>
          </a:prstGeom>
          <a:solidFill>
            <a:srgbClr val="31609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DF2F0D38-83F5-421E-BBB5-78935A23A88E}"/>
              </a:ext>
            </a:extLst>
          </p:cNvPr>
          <p:cNvSpPr txBox="1">
            <a:spLocks/>
          </p:cNvSpPr>
          <p:nvPr/>
        </p:nvSpPr>
        <p:spPr>
          <a:xfrm>
            <a:off x="813550" y="2561522"/>
            <a:ext cx="2940570" cy="538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endParaRPr lang="en-CA" sz="1400">
              <a:solidFill>
                <a:srgbClr val="7A7A7A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FA08F97-0DE7-46CE-A110-2518F64C2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87" y="265314"/>
            <a:ext cx="882742" cy="882742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5D73CC7-06B5-4962-8BD3-75D8118A8AA0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6965299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Basic Example</a:t>
            </a:r>
            <a:endParaRPr lang="en-CA" sz="28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E390AC85-5D15-76C1-A273-B7490BC8DF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2660119"/>
              </p:ext>
            </p:extLst>
          </p:nvPr>
        </p:nvGraphicFramePr>
        <p:xfrm>
          <a:off x="3656604" y="1943100"/>
          <a:ext cx="4878789" cy="42501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1714915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5E05E34E-7574-F980-783A-725864EFB7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Shape 131">
            <a:extLst>
              <a:ext uri="{FF2B5EF4-FFF2-40B4-BE49-F238E27FC236}">
                <a16:creationId xmlns:a16="http://schemas.microsoft.com/office/drawing/2014/main" id="{437FFF83-0F0E-733F-7BC1-1066E0DE18B1}"/>
              </a:ext>
            </a:extLst>
          </p:cNvPr>
          <p:cNvSpPr/>
          <p:nvPr/>
        </p:nvSpPr>
        <p:spPr>
          <a:xfrm>
            <a:off x="5448719" y="2747540"/>
            <a:ext cx="7486024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b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30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6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002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  <a:latin typeface="Montserrat Light" panose="00000400000000000000" pitchFamily="50" charset="0"/>
              </a:rPr>
              <a:t>Partner &amp; Lead Architect  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  <a:latin typeface="Montserrat Light" panose="00000400000000000000" pitchFamily="50" charset="0"/>
              </a:rPr>
              <a:t>10+ Years of BI Experience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  <a:latin typeface="Montserrat Light" panose="00000400000000000000" pitchFamily="50" charset="0"/>
              </a:rPr>
              <a:t>Teacher, Mentor &amp; Community Leader</a:t>
            </a:r>
            <a:br>
              <a:rPr lang="en-CA" sz="2400" dirty="0">
                <a:solidFill>
                  <a:schemeClr val="bg1"/>
                </a:solidFill>
                <a:latin typeface="Montserrat Light" panose="00000400000000000000" pitchFamily="50" charset="0"/>
              </a:rPr>
            </a:br>
            <a:endParaRPr lang="en-CA" sz="2400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CDCCA0-18AA-899C-73B1-5729322E0D95}"/>
              </a:ext>
            </a:extLst>
          </p:cNvPr>
          <p:cNvSpPr txBox="1"/>
          <p:nvPr/>
        </p:nvSpPr>
        <p:spPr>
          <a:xfrm>
            <a:off x="5353026" y="2029395"/>
            <a:ext cx="5881417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30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6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002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CA" sz="4000">
                <a:solidFill>
                  <a:schemeClr val="bg1"/>
                </a:solidFill>
                <a:latin typeface="Montserrat SemiBold" panose="00000700000000000000" pitchFamily="2" charset="0"/>
              </a:rPr>
              <a:t>Jarid McKenzie</a:t>
            </a:r>
            <a:endParaRPr kumimoji="0" lang="en-CA" sz="400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Montserrat SemiBold" panose="00000700000000000000" pitchFamily="2" charset="0"/>
              <a:sym typeface="Helvetica Light"/>
            </a:endParaRPr>
          </a:p>
        </p:txBody>
      </p:sp>
      <p:pic>
        <p:nvPicPr>
          <p:cNvPr id="15" name="Picture 14" descr="Logo&#10;&#10;Description automatically generated with medium confidence">
            <a:extLst>
              <a:ext uri="{FF2B5EF4-FFF2-40B4-BE49-F238E27FC236}">
                <a16:creationId xmlns:a16="http://schemas.microsoft.com/office/drawing/2014/main" id="{7F8D3007-0116-906F-E3D7-523CA5E3A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0524" y="5919907"/>
            <a:ext cx="3433635" cy="853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86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5314994-6337-4875-8CF5-652CAFE83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A2D4D6-D501-439A-9FC6-397879C46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CD20BAA-1998-4EBB-AD61-13A92072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449A6C7-D15F-4AA5-BFA5-71A404B4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201"/>
            <a:ext cx="112776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9D16EE-1A56-C673-FD8A-B39FCD230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90599"/>
            <a:ext cx="9906000" cy="685800"/>
          </a:xfrm>
        </p:spPr>
        <p:txBody>
          <a:bodyPr anchor="t">
            <a:normAutofit/>
          </a:bodyPr>
          <a:lstStyle/>
          <a:p>
            <a:r>
              <a:rPr lang="en-CA" sz="4000"/>
              <a:t>Four-Step Dimensional Design Process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A237F0A-B066-8912-F20F-38F8A5DC78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9155632"/>
              </p:ext>
            </p:extLst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7096FFD-9FED-962B-76AA-DC54CC47FC5B}"/>
              </a:ext>
            </a:extLst>
          </p:cNvPr>
          <p:cNvSpPr txBox="1"/>
          <p:nvPr/>
        </p:nvSpPr>
        <p:spPr>
          <a:xfrm>
            <a:off x="457200" y="6444733"/>
            <a:ext cx="865251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900" dirty="0"/>
              <a:t>https://www.kimballgroup.com/data-warehouse-business-intelligence-resources/kimball-techniques/dimensional-modeling-techniques/four-4-step-design-process/</a:t>
            </a:r>
          </a:p>
        </p:txBody>
      </p:sp>
    </p:spTree>
    <p:extLst>
      <p:ext uri="{BB962C8B-B14F-4D97-AF65-F5344CB8AC3E}">
        <p14:creationId xmlns:p14="http://schemas.microsoft.com/office/powerpoint/2010/main" val="20417163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51FE-44FC-DC73-8C49-059884355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dirty="0"/>
              <a:t>Let’s try with an example from Supply Chain</a:t>
            </a:r>
            <a:endParaRPr lang="en-CA" dirty="0"/>
          </a:p>
        </p:txBody>
      </p:sp>
      <p:sp>
        <p:nvSpPr>
          <p:cNvPr id="30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Building with solid fill">
            <a:extLst>
              <a:ext uri="{FF2B5EF4-FFF2-40B4-BE49-F238E27FC236}">
                <a16:creationId xmlns:a16="http://schemas.microsoft.com/office/drawing/2014/main" id="{78DFFD55-6F9D-AADA-29BC-0533B93C16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8510" y="2538681"/>
            <a:ext cx="1699527" cy="1699526"/>
          </a:xfrm>
        </p:spPr>
      </p:pic>
      <p:pic>
        <p:nvPicPr>
          <p:cNvPr id="7" name="Graphic 6" descr="User outline">
            <a:extLst>
              <a:ext uri="{FF2B5EF4-FFF2-40B4-BE49-F238E27FC236}">
                <a16:creationId xmlns:a16="http://schemas.microsoft.com/office/drawing/2014/main" id="{363A84AC-5164-01A1-168A-EC81FA1C84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54748" y="2173965"/>
            <a:ext cx="693782" cy="693782"/>
          </a:xfrm>
          <a:prstGeom prst="rect">
            <a:avLst/>
          </a:prstGeom>
        </p:spPr>
      </p:pic>
      <p:pic>
        <p:nvPicPr>
          <p:cNvPr id="9" name="Graphic 8" descr="Kiosk outline">
            <a:extLst>
              <a:ext uri="{FF2B5EF4-FFF2-40B4-BE49-F238E27FC236}">
                <a16:creationId xmlns:a16="http://schemas.microsoft.com/office/drawing/2014/main" id="{3F38BCCC-A7F9-393E-C983-96CCA4EF26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48018" y="2173965"/>
            <a:ext cx="693782" cy="693782"/>
          </a:xfrm>
          <a:prstGeom prst="rect">
            <a:avLst/>
          </a:prstGeom>
        </p:spPr>
      </p:pic>
      <p:pic>
        <p:nvPicPr>
          <p:cNvPr id="10" name="Graphic 9" descr="Kiosk outline">
            <a:extLst>
              <a:ext uri="{FF2B5EF4-FFF2-40B4-BE49-F238E27FC236}">
                <a16:creationId xmlns:a16="http://schemas.microsoft.com/office/drawing/2014/main" id="{EC32E93C-1AA3-5E14-6CB3-F7E50D95F0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48018" y="3110450"/>
            <a:ext cx="693782" cy="693782"/>
          </a:xfrm>
          <a:prstGeom prst="rect">
            <a:avLst/>
          </a:prstGeom>
        </p:spPr>
      </p:pic>
      <p:pic>
        <p:nvPicPr>
          <p:cNvPr id="11" name="Graphic 10" descr="Kiosk outline">
            <a:extLst>
              <a:ext uri="{FF2B5EF4-FFF2-40B4-BE49-F238E27FC236}">
                <a16:creationId xmlns:a16="http://schemas.microsoft.com/office/drawing/2014/main" id="{1B6D7B28-E623-8645-7DA5-0AD26EE5EE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48018" y="4046937"/>
            <a:ext cx="693782" cy="693782"/>
          </a:xfrm>
          <a:prstGeom prst="rect">
            <a:avLst/>
          </a:prstGeom>
        </p:spPr>
      </p:pic>
      <p:pic>
        <p:nvPicPr>
          <p:cNvPr id="12" name="Graphic 11" descr="User outline">
            <a:extLst>
              <a:ext uri="{FF2B5EF4-FFF2-40B4-BE49-F238E27FC236}">
                <a16:creationId xmlns:a16="http://schemas.microsoft.com/office/drawing/2014/main" id="{5B161E96-9259-F27A-CDCC-994EA0AF83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54748" y="3110451"/>
            <a:ext cx="693782" cy="693782"/>
          </a:xfrm>
          <a:prstGeom prst="rect">
            <a:avLst/>
          </a:prstGeom>
        </p:spPr>
      </p:pic>
      <p:pic>
        <p:nvPicPr>
          <p:cNvPr id="13" name="Graphic 12" descr="User outline">
            <a:extLst>
              <a:ext uri="{FF2B5EF4-FFF2-40B4-BE49-F238E27FC236}">
                <a16:creationId xmlns:a16="http://schemas.microsoft.com/office/drawing/2014/main" id="{D149A1D7-80AE-981D-B735-E6BDDCDF75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54748" y="4046937"/>
            <a:ext cx="693782" cy="693782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56A4DE03-3B7F-6F4E-7BF1-C1246FCFBEF6}"/>
              </a:ext>
            </a:extLst>
          </p:cNvPr>
          <p:cNvSpPr/>
          <p:nvPr/>
        </p:nvSpPr>
        <p:spPr>
          <a:xfrm rot="10800000">
            <a:off x="5548982" y="2077065"/>
            <a:ext cx="1699527" cy="547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6C7F54B4-7A6B-5BC9-CCE4-79333CD03A57}"/>
              </a:ext>
            </a:extLst>
          </p:cNvPr>
          <p:cNvSpPr/>
          <p:nvPr/>
        </p:nvSpPr>
        <p:spPr>
          <a:xfrm rot="10800000">
            <a:off x="5548982" y="4046937"/>
            <a:ext cx="1699527" cy="547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2E02EC52-29FB-7550-767C-AF396E83FFFE}"/>
              </a:ext>
            </a:extLst>
          </p:cNvPr>
          <p:cNvSpPr/>
          <p:nvPr/>
        </p:nvSpPr>
        <p:spPr>
          <a:xfrm>
            <a:off x="5548982" y="3062001"/>
            <a:ext cx="1699527" cy="547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F91EFBD-1B48-0C8D-80D6-B60277EA6762}"/>
              </a:ext>
            </a:extLst>
          </p:cNvPr>
          <p:cNvSpPr txBox="1"/>
          <p:nvPr/>
        </p:nvSpPr>
        <p:spPr>
          <a:xfrm>
            <a:off x="5783580" y="2538681"/>
            <a:ext cx="130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Request</a:t>
            </a:r>
            <a:endParaRPr lang="en-CA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B1FD789-0B78-1AA0-3853-CA55F18BB605}"/>
              </a:ext>
            </a:extLst>
          </p:cNvPr>
          <p:cNvSpPr txBox="1"/>
          <p:nvPr/>
        </p:nvSpPr>
        <p:spPr>
          <a:xfrm>
            <a:off x="5695950" y="3502611"/>
            <a:ext cx="130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Products</a:t>
            </a:r>
            <a:endParaRPr lang="en-CA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C66203-7523-ADFC-7225-D0EB40D582F3}"/>
              </a:ext>
            </a:extLst>
          </p:cNvPr>
          <p:cNvSpPr txBox="1"/>
          <p:nvPr/>
        </p:nvSpPr>
        <p:spPr>
          <a:xfrm>
            <a:off x="5855970" y="4485591"/>
            <a:ext cx="130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Money</a:t>
            </a:r>
            <a:endParaRPr lang="en-CA" dirty="0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EBD77BBE-E674-4874-862A-C3CBE3672195}"/>
              </a:ext>
            </a:extLst>
          </p:cNvPr>
          <p:cNvSpPr/>
          <p:nvPr/>
        </p:nvSpPr>
        <p:spPr>
          <a:xfrm rot="10800000">
            <a:off x="8874986" y="2077064"/>
            <a:ext cx="1699527" cy="547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B6817580-D984-5802-4937-C4E744259562}"/>
              </a:ext>
            </a:extLst>
          </p:cNvPr>
          <p:cNvSpPr/>
          <p:nvPr/>
        </p:nvSpPr>
        <p:spPr>
          <a:xfrm rot="10800000">
            <a:off x="8874986" y="4046936"/>
            <a:ext cx="1699527" cy="547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C95D6A07-0C10-0732-1004-225283CF28AB}"/>
              </a:ext>
            </a:extLst>
          </p:cNvPr>
          <p:cNvSpPr/>
          <p:nvPr/>
        </p:nvSpPr>
        <p:spPr>
          <a:xfrm>
            <a:off x="8874986" y="3062000"/>
            <a:ext cx="1699527" cy="547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BA363D7-6481-F958-815E-F86EB044DC68}"/>
              </a:ext>
            </a:extLst>
          </p:cNvPr>
          <p:cNvSpPr txBox="1"/>
          <p:nvPr/>
        </p:nvSpPr>
        <p:spPr>
          <a:xfrm>
            <a:off x="9109584" y="2538680"/>
            <a:ext cx="130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Request</a:t>
            </a:r>
            <a:endParaRPr lang="en-CA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47EADBB-B0D6-A045-E0AE-E512A69EE279}"/>
              </a:ext>
            </a:extLst>
          </p:cNvPr>
          <p:cNvSpPr txBox="1"/>
          <p:nvPr/>
        </p:nvSpPr>
        <p:spPr>
          <a:xfrm>
            <a:off x="9021954" y="3502610"/>
            <a:ext cx="130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Products</a:t>
            </a:r>
            <a:endParaRPr lang="en-CA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6F60B08-6A7D-BD98-65B1-0C0B653ABD82}"/>
              </a:ext>
            </a:extLst>
          </p:cNvPr>
          <p:cNvSpPr txBox="1"/>
          <p:nvPr/>
        </p:nvSpPr>
        <p:spPr>
          <a:xfrm>
            <a:off x="9181974" y="4485590"/>
            <a:ext cx="130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Money</a:t>
            </a:r>
            <a:endParaRPr lang="en-CA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D38AB01-ACCE-D748-AD7C-AAE253356A13}"/>
              </a:ext>
            </a:extLst>
          </p:cNvPr>
          <p:cNvSpPr/>
          <p:nvPr/>
        </p:nvSpPr>
        <p:spPr>
          <a:xfrm>
            <a:off x="4611441" y="1962763"/>
            <a:ext cx="2914071" cy="10086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3253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 animBg="1"/>
      <p:bldP spid="17" grpId="0" animBg="1"/>
      <p:bldP spid="20" grpId="0" animBg="1"/>
      <p:bldP spid="26" grpId="0"/>
      <p:bldP spid="27" grpId="0"/>
      <p:bldP spid="29" grpId="0"/>
      <p:bldP spid="31" grpId="0" animBg="1"/>
      <p:bldP spid="32" grpId="0" animBg="1"/>
      <p:bldP spid="33" grpId="0" animBg="1"/>
      <p:bldP spid="34" grpId="0"/>
      <p:bldP spid="35" grpId="0"/>
      <p:bldP spid="36" grpId="0"/>
      <p:bldP spid="3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1999" cy="1428748"/>
          </a:xfrm>
          <a:prstGeom prst="rect">
            <a:avLst/>
          </a:prstGeom>
          <a:solidFill>
            <a:srgbClr val="31609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DF2F0D38-83F5-421E-BBB5-78935A23A88E}"/>
              </a:ext>
            </a:extLst>
          </p:cNvPr>
          <p:cNvSpPr txBox="1">
            <a:spLocks/>
          </p:cNvSpPr>
          <p:nvPr/>
        </p:nvSpPr>
        <p:spPr>
          <a:xfrm>
            <a:off x="813550" y="2561522"/>
            <a:ext cx="2940570" cy="538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endParaRPr lang="en-CA" sz="1400">
              <a:solidFill>
                <a:srgbClr val="7A7A7A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FA08F97-0DE7-46CE-A110-2518F64C2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87" y="265314"/>
            <a:ext cx="882742" cy="882742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5D73CC7-06B5-4962-8BD3-75D8118A8AA0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6965299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What does the DB look like?</a:t>
            </a:r>
            <a:endParaRPr lang="en-CA" sz="28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450B53B5-A811-7A51-0D58-1ABE3107A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899" y="1720840"/>
            <a:ext cx="7188199" cy="469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032421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1999" cy="1428748"/>
          </a:xfrm>
          <a:prstGeom prst="rect">
            <a:avLst/>
          </a:prstGeom>
          <a:solidFill>
            <a:srgbClr val="31609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DF2F0D38-83F5-421E-BBB5-78935A23A88E}"/>
              </a:ext>
            </a:extLst>
          </p:cNvPr>
          <p:cNvSpPr txBox="1">
            <a:spLocks/>
          </p:cNvSpPr>
          <p:nvPr/>
        </p:nvSpPr>
        <p:spPr>
          <a:xfrm>
            <a:off x="813550" y="2561522"/>
            <a:ext cx="2940570" cy="538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endParaRPr lang="en-CA" sz="1400">
              <a:solidFill>
                <a:srgbClr val="7A7A7A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FA08F97-0DE7-46CE-A110-2518F64C2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87" y="265314"/>
            <a:ext cx="882742" cy="882742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5D73CC7-06B5-4962-8BD3-75D8118A8AA0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9820444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Four-Step Dimensional Design Process</a:t>
            </a:r>
            <a:endParaRPr lang="en-CA" sz="28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graphicFrame>
        <p:nvGraphicFramePr>
          <p:cNvPr id="2" name="Content Placeholder 2">
            <a:extLst>
              <a:ext uri="{FF2B5EF4-FFF2-40B4-BE49-F238E27FC236}">
                <a16:creationId xmlns:a16="http://schemas.microsoft.com/office/drawing/2014/main" id="{A2F567F3-3ACF-16E8-1A61-1BBC2B721B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1616190"/>
              </p:ext>
            </p:extLst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15877201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1999" cy="1428748"/>
          </a:xfrm>
          <a:prstGeom prst="rect">
            <a:avLst/>
          </a:prstGeom>
          <a:solidFill>
            <a:srgbClr val="31609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DF2F0D38-83F5-421E-BBB5-78935A23A88E}"/>
              </a:ext>
            </a:extLst>
          </p:cNvPr>
          <p:cNvSpPr txBox="1">
            <a:spLocks/>
          </p:cNvSpPr>
          <p:nvPr/>
        </p:nvSpPr>
        <p:spPr>
          <a:xfrm>
            <a:off x="813550" y="2561522"/>
            <a:ext cx="2940570" cy="538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endParaRPr lang="en-CA" sz="1400">
              <a:solidFill>
                <a:srgbClr val="7A7A7A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FA08F97-0DE7-46CE-A110-2518F64C2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87" y="265314"/>
            <a:ext cx="882742" cy="882742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5D73CC7-06B5-4962-8BD3-75D8118A8AA0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6965299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Purchases Model:</a:t>
            </a:r>
            <a:endParaRPr lang="en-CA" sz="28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graphicFrame>
        <p:nvGraphicFramePr>
          <p:cNvPr id="2" name="Content Placeholder 3">
            <a:extLst>
              <a:ext uri="{FF2B5EF4-FFF2-40B4-BE49-F238E27FC236}">
                <a16:creationId xmlns:a16="http://schemas.microsoft.com/office/drawing/2014/main" id="{B3661C86-457A-45CF-619D-EF8F8A095A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8158783"/>
              </p:ext>
            </p:extLst>
          </p:nvPr>
        </p:nvGraphicFramePr>
        <p:xfrm>
          <a:off x="813550" y="2165169"/>
          <a:ext cx="4530898" cy="363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E6F75D0-F7A2-AA9C-ED17-1A2331D3516F}"/>
              </a:ext>
            </a:extLst>
          </p:cNvPr>
          <p:cNvSpPr txBox="1"/>
          <p:nvPr/>
        </p:nvSpPr>
        <p:spPr>
          <a:xfrm>
            <a:off x="6949440" y="2830656"/>
            <a:ext cx="32918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Measures: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Count Orders</a:t>
            </a:r>
            <a:endParaRPr lang="en-CA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800" dirty="0"/>
              <a:t>Expected 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Products Received</a:t>
            </a:r>
          </a:p>
        </p:txBody>
      </p:sp>
    </p:spTree>
    <p:extLst>
      <p:ext uri="{BB962C8B-B14F-4D97-AF65-F5344CB8AC3E}">
        <p14:creationId xmlns:p14="http://schemas.microsoft.com/office/powerpoint/2010/main" val="3331931023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DCA91D3-370F-49AF-9E27-9671254929B7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CB4A0E5-FA4B-26B4-B925-5B2CB040EDC1}"/>
              </a:ext>
            </a:extLst>
          </p:cNvPr>
          <p:cNvGrpSpPr/>
          <p:nvPr/>
        </p:nvGrpSpPr>
        <p:grpSpPr>
          <a:xfrm>
            <a:off x="1" y="-13872"/>
            <a:ext cx="7142387" cy="1903492"/>
            <a:chOff x="1" y="-13872"/>
            <a:chExt cx="7142387" cy="190349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23CAD38-C002-40C4-B661-F6568E112510}"/>
                </a:ext>
              </a:extLst>
            </p:cNvPr>
            <p:cNvSpPr>
              <a:spLocks/>
            </p:cNvSpPr>
            <p:nvPr/>
          </p:nvSpPr>
          <p:spPr>
            <a:xfrm>
              <a:off x="1" y="0"/>
              <a:ext cx="7127859" cy="1889620"/>
            </a:xfrm>
            <a:prstGeom prst="rect">
              <a:avLst/>
            </a:prstGeom>
            <a:solidFill>
              <a:srgbClr val="31609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srgbClr val="D98B2B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 descr="Background pattern&#10;&#10;Description automatically generated with low confidence">
              <a:extLst>
                <a:ext uri="{FF2B5EF4-FFF2-40B4-BE49-F238E27FC236}">
                  <a16:creationId xmlns:a16="http://schemas.microsoft.com/office/drawing/2014/main" id="{065589ED-7078-863D-9118-A9B151256D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29" y="-13872"/>
              <a:ext cx="7127859" cy="1903491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66911DC-3416-FA8E-B61E-B3943E0DDE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87" y="265314"/>
            <a:ext cx="882742" cy="8827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44DF43-4CBA-9168-0E88-53244FBB0F8D}"/>
              </a:ext>
            </a:extLst>
          </p:cNvPr>
          <p:cNvSpPr txBox="1">
            <a:spLocks/>
          </p:cNvSpPr>
          <p:nvPr/>
        </p:nvSpPr>
        <p:spPr>
          <a:xfrm>
            <a:off x="971829" y="265313"/>
            <a:ext cx="6965299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3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SemiBold" panose="00000700000000000000" pitchFamily="2" charset="0"/>
              </a:rPr>
              <a:t>Visual Techniques</a:t>
            </a:r>
            <a:endParaRPr lang="en-CA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ontserrat SemiBold" panose="00000700000000000000" pitchFamily="2" charset="0"/>
            </a:endParaRPr>
          </a:p>
        </p:txBody>
      </p:sp>
      <p:pic>
        <p:nvPicPr>
          <p:cNvPr id="7" name="Picture 6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F717CE4A-DDE5-C4EB-5E44-A52D7E5145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100" y="2260477"/>
            <a:ext cx="5530844" cy="4028640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4D33CD8A-C6C7-E6AE-F674-06BFFEBA67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78" y="2260477"/>
            <a:ext cx="4114875" cy="433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1099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1999" cy="1428748"/>
          </a:xfrm>
          <a:prstGeom prst="rect">
            <a:avLst/>
          </a:prstGeom>
          <a:solidFill>
            <a:srgbClr val="31609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DF2F0D38-83F5-421E-BBB5-78935A23A88E}"/>
              </a:ext>
            </a:extLst>
          </p:cNvPr>
          <p:cNvSpPr txBox="1">
            <a:spLocks/>
          </p:cNvSpPr>
          <p:nvPr/>
        </p:nvSpPr>
        <p:spPr>
          <a:xfrm>
            <a:off x="813550" y="2561522"/>
            <a:ext cx="2940570" cy="538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endParaRPr lang="en-CA" sz="1400">
              <a:solidFill>
                <a:srgbClr val="7A7A7A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FA08F97-0DE7-46CE-A110-2518F64C2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87" y="265314"/>
            <a:ext cx="882742" cy="882742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5D73CC7-06B5-4962-8BD3-75D8118A8AA0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6965299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The MAD Framework</a:t>
            </a:r>
            <a:endParaRPr lang="en-CA" sz="28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D14DABD-D679-BE4B-B433-5D42BBB4F74B}"/>
              </a:ext>
            </a:extLst>
          </p:cNvPr>
          <p:cNvGrpSpPr/>
          <p:nvPr/>
        </p:nvGrpSpPr>
        <p:grpSpPr>
          <a:xfrm>
            <a:off x="525585" y="1720840"/>
            <a:ext cx="10638834" cy="4370121"/>
            <a:chOff x="1777354" y="1920565"/>
            <a:chExt cx="12835316" cy="5272372"/>
          </a:xfrm>
        </p:grpSpPr>
        <p:pic>
          <p:nvPicPr>
            <p:cNvPr id="5" name="Picture 4" descr="A close up of a logo&#10;&#10;Description automatically generated">
              <a:extLst>
                <a:ext uri="{FF2B5EF4-FFF2-40B4-BE49-F238E27FC236}">
                  <a16:creationId xmlns:a16="http://schemas.microsoft.com/office/drawing/2014/main" id="{8BB62331-F8FF-9462-DBB4-BB816DA1A1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6927"/>
            <a:stretch/>
          </p:blipFill>
          <p:spPr>
            <a:xfrm>
              <a:off x="5122677" y="5451026"/>
              <a:ext cx="7094908" cy="1728000"/>
            </a:xfrm>
            <a:prstGeom prst="rect">
              <a:avLst/>
            </a:prstGeom>
          </p:spPr>
        </p:pic>
        <p:pic>
          <p:nvPicPr>
            <p:cNvPr id="6" name="Picture 5" descr="A close up of a logo&#10;&#10;Description automatically generated">
              <a:extLst>
                <a:ext uri="{FF2B5EF4-FFF2-40B4-BE49-F238E27FC236}">
                  <a16:creationId xmlns:a16="http://schemas.microsoft.com/office/drawing/2014/main" id="{E8E143AA-C019-1B0C-2BC0-3AB63C78E4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464" b="33464"/>
            <a:stretch/>
          </p:blipFill>
          <p:spPr>
            <a:xfrm>
              <a:off x="5243882" y="3662058"/>
              <a:ext cx="6852498" cy="1667475"/>
            </a:xfrm>
            <a:prstGeom prst="rect">
              <a:avLst/>
            </a:prstGeom>
          </p:spPr>
        </p:pic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F9F25554-E618-8CD0-3E4D-8332A218F8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6536"/>
            <a:stretch/>
          </p:blipFill>
          <p:spPr>
            <a:xfrm>
              <a:off x="5383223" y="1920565"/>
              <a:ext cx="6573815" cy="1620000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7DAF329-D5EE-EFC9-9E39-DB1101B88A8B}"/>
                </a:ext>
              </a:extLst>
            </p:cNvPr>
            <p:cNvSpPr/>
            <p:nvPr/>
          </p:nvSpPr>
          <p:spPr>
            <a:xfrm>
              <a:off x="11372676" y="6632938"/>
              <a:ext cx="3239994" cy="5569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2400" dirty="0">
                  <a:solidFill>
                    <a:schemeClr val="tx2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Analysts</a:t>
              </a:r>
              <a:endParaRPr lang="en-US" sz="24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D882F27-7436-2163-0705-7F4515DF8C07}"/>
                </a:ext>
              </a:extLst>
            </p:cNvPr>
            <p:cNvSpPr/>
            <p:nvPr/>
          </p:nvSpPr>
          <p:spPr>
            <a:xfrm>
              <a:off x="11372676" y="4765371"/>
              <a:ext cx="3239994" cy="10025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2400" dirty="0">
                  <a:solidFill>
                    <a:schemeClr val="tx2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Middle Management</a:t>
              </a:r>
              <a:endParaRPr lang="en-US" sz="2400" dirty="0">
                <a:solidFill>
                  <a:schemeClr val="tx2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D0DE35-C062-6766-D9CC-A4AB1FBFFFC8}"/>
                </a:ext>
              </a:extLst>
            </p:cNvPr>
            <p:cNvSpPr/>
            <p:nvPr/>
          </p:nvSpPr>
          <p:spPr>
            <a:xfrm>
              <a:off x="12155443" y="2922433"/>
              <a:ext cx="2457227" cy="5569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2400" dirty="0">
                  <a:solidFill>
                    <a:schemeClr val="tx2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Executives</a:t>
              </a:r>
              <a:endParaRPr lang="en-US" sz="2400" dirty="0">
                <a:solidFill>
                  <a:schemeClr val="tx2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E442B59-54E2-A368-067E-34E8E12EAE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20203" y="3437551"/>
              <a:ext cx="5410790" cy="9459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4AFD696-748A-2798-3D3C-0282CF64BD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71053" y="7110332"/>
              <a:ext cx="6859940" cy="0"/>
            </a:xfrm>
            <a:prstGeom prst="line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3C5E50B-00A7-CA9E-4E6B-FF584BBE1C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49640" y="5262885"/>
              <a:ext cx="5981353" cy="0"/>
            </a:xfrm>
            <a:prstGeom prst="line">
              <a:avLst/>
            </a:prstGeom>
            <a:ln w="28575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F87DBF4-3468-C01D-FCA3-05811895FD14}"/>
                </a:ext>
              </a:extLst>
            </p:cNvPr>
            <p:cNvSpPr/>
            <p:nvPr/>
          </p:nvSpPr>
          <p:spPr>
            <a:xfrm>
              <a:off x="4080599" y="2209727"/>
              <a:ext cx="421529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b="1" dirty="0">
                  <a:solidFill>
                    <a:schemeClr val="tx2">
                      <a:lumMod val="75000"/>
                    </a:schemeClr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Monitor</a:t>
              </a:r>
              <a:endParaRPr lang="en-US" sz="44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C586108-AA00-3E7C-BF9C-8347394F4B67}"/>
                </a:ext>
              </a:extLst>
            </p:cNvPr>
            <p:cNvSpPr/>
            <p:nvPr/>
          </p:nvSpPr>
          <p:spPr>
            <a:xfrm>
              <a:off x="3032031" y="3930494"/>
              <a:ext cx="421529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b="1">
                  <a:solidFill>
                    <a:schemeClr val="tx2">
                      <a:lumMod val="75000"/>
                    </a:schemeClr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Analyze</a:t>
              </a:r>
              <a:endParaRPr lang="en-US" sz="4400" b="1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7B82E06-A4AA-B673-FB61-9516D48E36DD}"/>
                </a:ext>
              </a:extLst>
            </p:cNvPr>
            <p:cNvSpPr/>
            <p:nvPr/>
          </p:nvSpPr>
          <p:spPr>
            <a:xfrm>
              <a:off x="1777354" y="5717538"/>
              <a:ext cx="421529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b="1">
                  <a:solidFill>
                    <a:schemeClr val="tx2">
                      <a:lumMod val="75000"/>
                    </a:schemeClr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Details</a:t>
              </a:r>
              <a:endParaRPr lang="en-US" sz="4400" b="1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5005365-2ECA-D75F-9C85-4823F42BF4AA}"/>
                </a:ext>
              </a:extLst>
            </p:cNvPr>
            <p:cNvSpPr/>
            <p:nvPr/>
          </p:nvSpPr>
          <p:spPr>
            <a:xfrm>
              <a:off x="7441516" y="3062938"/>
              <a:ext cx="2457227" cy="4827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i="1" dirty="0">
                  <a:solidFill>
                    <a:schemeClr val="tx2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KPIs</a:t>
              </a:r>
              <a:endParaRPr lang="en-US" sz="2000" i="1" dirty="0">
                <a:solidFill>
                  <a:schemeClr val="tx2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B085381-7AB3-7DA5-316D-A63BB36B7C16}"/>
                </a:ext>
              </a:extLst>
            </p:cNvPr>
            <p:cNvSpPr/>
            <p:nvPr/>
          </p:nvSpPr>
          <p:spPr>
            <a:xfrm>
              <a:off x="7247325" y="4876800"/>
              <a:ext cx="3038586" cy="4827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i="1" dirty="0">
                  <a:solidFill>
                    <a:schemeClr val="tx2"/>
                  </a:solidFill>
                  <a:cs typeface="Times New Roman" panose="02020603050405020304" pitchFamily="18" charset="0"/>
                </a:rPr>
                <a:t>Summarized Data</a:t>
              </a:r>
              <a:endParaRPr lang="en-US" sz="2000" i="1" dirty="0">
                <a:solidFill>
                  <a:schemeClr val="tx2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2366A76-6CA7-0E13-AB8B-CF6D68D98644}"/>
                </a:ext>
              </a:extLst>
            </p:cNvPr>
            <p:cNvSpPr/>
            <p:nvPr/>
          </p:nvSpPr>
          <p:spPr>
            <a:xfrm>
              <a:off x="6631608" y="6710221"/>
              <a:ext cx="4194948" cy="4827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i="1" dirty="0">
                  <a:solidFill>
                    <a:schemeClr val="tx2"/>
                  </a:solidFill>
                  <a:cs typeface="Times New Roman" panose="02020603050405020304" pitchFamily="18" charset="0"/>
                </a:rPr>
                <a:t>Detailed and Raw Data</a:t>
              </a:r>
              <a:endParaRPr lang="en-US" sz="2000" i="1" dirty="0">
                <a:solidFill>
                  <a:schemeClr val="tx2"/>
                </a:solidFill>
              </a:endParaRPr>
            </a:p>
          </p:txBody>
        </p:sp>
        <p:pic>
          <p:nvPicPr>
            <p:cNvPr id="23" name="Picture 2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C107570D-9438-05BA-BA43-3181027CC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91407" y="5903805"/>
              <a:ext cx="701795" cy="701795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2E28FF4-FEA2-77D1-868C-3AF27E0BE557}"/>
                </a:ext>
              </a:extLst>
            </p:cNvPr>
            <p:cNvGrpSpPr/>
            <p:nvPr/>
          </p:nvGrpSpPr>
          <p:grpSpPr>
            <a:xfrm>
              <a:off x="13693609" y="3994522"/>
              <a:ext cx="799593" cy="702156"/>
              <a:chOff x="13376119" y="3942862"/>
              <a:chExt cx="979923" cy="860511"/>
            </a:xfrm>
          </p:grpSpPr>
          <p:pic>
            <p:nvPicPr>
              <p:cNvPr id="26" name="Picture 25" descr="A picture containing food&#10;&#10;Description automatically generated">
                <a:extLst>
                  <a:ext uri="{FF2B5EF4-FFF2-40B4-BE49-F238E27FC236}">
                    <a16:creationId xmlns:a16="http://schemas.microsoft.com/office/drawing/2014/main" id="{78BFE7A6-FC04-6A75-E9BD-D6AC911FB6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572"/>
              <a:stretch/>
            </p:blipFill>
            <p:spPr>
              <a:xfrm>
                <a:off x="13376119" y="4132831"/>
                <a:ext cx="979923" cy="670542"/>
              </a:xfrm>
              <a:prstGeom prst="rect">
                <a:avLst/>
              </a:prstGeom>
            </p:spPr>
          </p:pic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B136A40-D2FD-D4FD-110A-09C620961A0A}"/>
                  </a:ext>
                </a:extLst>
              </p:cNvPr>
              <p:cNvSpPr/>
              <p:nvPr/>
            </p:nvSpPr>
            <p:spPr>
              <a:xfrm>
                <a:off x="13686754" y="3942862"/>
                <a:ext cx="356228" cy="281910"/>
              </a:xfrm>
              <a:prstGeom prst="ellipse">
                <a:avLst/>
              </a:prstGeom>
              <a:solidFill>
                <a:schemeClr val="bg1"/>
              </a:solidFill>
              <a:ln w="25400" cap="flat">
                <a:noFill/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CA" sz="36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 Neue"/>
                </a:endParaRPr>
              </a:p>
            </p:txBody>
          </p:sp>
        </p:grpSp>
        <p:pic>
          <p:nvPicPr>
            <p:cNvPr id="25" name="Picture 24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D7447425-0589-4889-9021-928C24EC21F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35526" y="1977112"/>
              <a:ext cx="935285" cy="9352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19273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1999" cy="1428748"/>
          </a:xfrm>
          <a:prstGeom prst="rect">
            <a:avLst/>
          </a:prstGeom>
          <a:solidFill>
            <a:srgbClr val="31609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DF2F0D38-83F5-421E-BBB5-78935A23A88E}"/>
              </a:ext>
            </a:extLst>
          </p:cNvPr>
          <p:cNvSpPr txBox="1">
            <a:spLocks/>
          </p:cNvSpPr>
          <p:nvPr/>
        </p:nvSpPr>
        <p:spPr>
          <a:xfrm>
            <a:off x="813550" y="2561522"/>
            <a:ext cx="2940570" cy="538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endParaRPr lang="en-CA" sz="1400">
              <a:solidFill>
                <a:srgbClr val="7A7A7A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FA08F97-0DE7-46CE-A110-2518F64C2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87" y="265314"/>
            <a:ext cx="882742" cy="882742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5D73CC7-06B5-4962-8BD3-75D8118A8AA0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6965299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The MAD Framework</a:t>
            </a:r>
            <a:endParaRPr lang="en-CA" sz="28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D14DABD-D679-BE4B-B433-5D42BBB4F74B}"/>
              </a:ext>
            </a:extLst>
          </p:cNvPr>
          <p:cNvGrpSpPr/>
          <p:nvPr/>
        </p:nvGrpSpPr>
        <p:grpSpPr>
          <a:xfrm>
            <a:off x="525585" y="1720840"/>
            <a:ext cx="10638834" cy="4370121"/>
            <a:chOff x="1777354" y="1920565"/>
            <a:chExt cx="12835316" cy="5272372"/>
          </a:xfrm>
        </p:grpSpPr>
        <p:pic>
          <p:nvPicPr>
            <p:cNvPr id="5" name="Picture 4" descr="A close up of a logo&#10;&#10;Description automatically generated">
              <a:extLst>
                <a:ext uri="{FF2B5EF4-FFF2-40B4-BE49-F238E27FC236}">
                  <a16:creationId xmlns:a16="http://schemas.microsoft.com/office/drawing/2014/main" id="{8BB62331-F8FF-9462-DBB4-BB816DA1A1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6927"/>
            <a:stretch/>
          </p:blipFill>
          <p:spPr>
            <a:xfrm>
              <a:off x="5122677" y="5451026"/>
              <a:ext cx="7094908" cy="1728000"/>
            </a:xfrm>
            <a:prstGeom prst="rect">
              <a:avLst/>
            </a:prstGeom>
          </p:spPr>
        </p:pic>
        <p:pic>
          <p:nvPicPr>
            <p:cNvPr id="6" name="Picture 5" descr="A close up of a logo&#10;&#10;Description automatically generated">
              <a:extLst>
                <a:ext uri="{FF2B5EF4-FFF2-40B4-BE49-F238E27FC236}">
                  <a16:creationId xmlns:a16="http://schemas.microsoft.com/office/drawing/2014/main" id="{E8E143AA-C019-1B0C-2BC0-3AB63C78E4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464" b="33464"/>
            <a:stretch/>
          </p:blipFill>
          <p:spPr>
            <a:xfrm>
              <a:off x="5243882" y="3662058"/>
              <a:ext cx="6852498" cy="1667475"/>
            </a:xfrm>
            <a:prstGeom prst="rect">
              <a:avLst/>
            </a:prstGeom>
          </p:spPr>
        </p:pic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F9F25554-E618-8CD0-3E4D-8332A218F8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6536"/>
            <a:stretch/>
          </p:blipFill>
          <p:spPr>
            <a:xfrm>
              <a:off x="5383223" y="1920565"/>
              <a:ext cx="6573815" cy="1620000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7DAF329-D5EE-EFC9-9E39-DB1101B88A8B}"/>
                </a:ext>
              </a:extLst>
            </p:cNvPr>
            <p:cNvSpPr/>
            <p:nvPr/>
          </p:nvSpPr>
          <p:spPr>
            <a:xfrm>
              <a:off x="11372676" y="6632938"/>
              <a:ext cx="3239994" cy="5569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2400" dirty="0">
                  <a:solidFill>
                    <a:schemeClr val="tx2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Prove </a:t>
              </a:r>
              <a:r>
                <a:rPr lang="en-US" sz="2400" dirty="0">
                  <a:solidFill>
                    <a:schemeClr val="tx2"/>
                  </a:solidFill>
                  <a:ea typeface="Calibri" panose="020F0502020204030204" pitchFamily="34" charset="0"/>
                  <a:cs typeface="Times New Roman" panose="02020603050405020304" pitchFamily="18" charset="0"/>
                </a:rPr>
                <a:t>It</a:t>
              </a:r>
              <a:endParaRPr lang="en-US" sz="24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D882F27-7436-2163-0705-7F4515DF8C07}"/>
                </a:ext>
              </a:extLst>
            </p:cNvPr>
            <p:cNvSpPr/>
            <p:nvPr/>
          </p:nvSpPr>
          <p:spPr>
            <a:xfrm>
              <a:off x="11372676" y="4765371"/>
              <a:ext cx="3239994" cy="5569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2400" dirty="0">
                  <a:solidFill>
                    <a:schemeClr val="tx2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What’s Happened</a:t>
              </a:r>
              <a:endParaRPr lang="en-US" sz="2400" dirty="0">
                <a:solidFill>
                  <a:schemeClr val="tx2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D0DE35-C062-6766-D9CC-A4AB1FBFFFC8}"/>
                </a:ext>
              </a:extLst>
            </p:cNvPr>
            <p:cNvSpPr/>
            <p:nvPr/>
          </p:nvSpPr>
          <p:spPr>
            <a:xfrm>
              <a:off x="12155443" y="2922433"/>
              <a:ext cx="2457227" cy="10025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2400" dirty="0">
                  <a:solidFill>
                    <a:schemeClr val="tx2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What’s Current</a:t>
              </a:r>
              <a:endParaRPr lang="en-US" sz="2400" dirty="0">
                <a:solidFill>
                  <a:schemeClr val="tx2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E442B59-54E2-A368-067E-34E8E12EAE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20203" y="3437551"/>
              <a:ext cx="5410790" cy="9459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4AFD696-748A-2798-3D3C-0282CF64BD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71053" y="7110332"/>
              <a:ext cx="6859940" cy="0"/>
            </a:xfrm>
            <a:prstGeom prst="line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3C5E50B-00A7-CA9E-4E6B-FF584BBE1C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49640" y="5262885"/>
              <a:ext cx="5981353" cy="0"/>
            </a:xfrm>
            <a:prstGeom prst="line">
              <a:avLst/>
            </a:prstGeom>
            <a:ln w="28575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F87DBF4-3468-C01D-FCA3-05811895FD14}"/>
                </a:ext>
              </a:extLst>
            </p:cNvPr>
            <p:cNvSpPr/>
            <p:nvPr/>
          </p:nvSpPr>
          <p:spPr>
            <a:xfrm>
              <a:off x="4080599" y="2209727"/>
              <a:ext cx="421529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b="1">
                  <a:solidFill>
                    <a:schemeClr val="tx2">
                      <a:lumMod val="75000"/>
                    </a:schemeClr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Monitor</a:t>
              </a:r>
              <a:endParaRPr lang="en-US" sz="4400" b="1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C586108-AA00-3E7C-BF9C-8347394F4B67}"/>
                </a:ext>
              </a:extLst>
            </p:cNvPr>
            <p:cNvSpPr/>
            <p:nvPr/>
          </p:nvSpPr>
          <p:spPr>
            <a:xfrm>
              <a:off x="3032031" y="3930494"/>
              <a:ext cx="421529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b="1">
                  <a:solidFill>
                    <a:schemeClr val="tx2">
                      <a:lumMod val="75000"/>
                    </a:schemeClr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Analyze</a:t>
              </a:r>
              <a:endParaRPr lang="en-US" sz="4400" b="1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7B82E06-A4AA-B673-FB61-9516D48E36DD}"/>
                </a:ext>
              </a:extLst>
            </p:cNvPr>
            <p:cNvSpPr/>
            <p:nvPr/>
          </p:nvSpPr>
          <p:spPr>
            <a:xfrm>
              <a:off x="1777354" y="5717538"/>
              <a:ext cx="421529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b="1">
                  <a:solidFill>
                    <a:schemeClr val="tx2">
                      <a:lumMod val="75000"/>
                    </a:schemeClr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Details</a:t>
              </a:r>
              <a:endParaRPr lang="en-US" sz="4400" b="1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5005365-2ECA-D75F-9C85-4823F42BF4AA}"/>
                </a:ext>
              </a:extLst>
            </p:cNvPr>
            <p:cNvSpPr/>
            <p:nvPr/>
          </p:nvSpPr>
          <p:spPr>
            <a:xfrm>
              <a:off x="7441516" y="3062938"/>
              <a:ext cx="2457227" cy="4827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i="1" dirty="0">
                  <a:solidFill>
                    <a:schemeClr val="tx2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KPIs</a:t>
              </a:r>
              <a:endParaRPr lang="en-US" sz="2000" i="1" dirty="0">
                <a:solidFill>
                  <a:schemeClr val="tx2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B085381-7AB3-7DA5-316D-A63BB36B7C16}"/>
                </a:ext>
              </a:extLst>
            </p:cNvPr>
            <p:cNvSpPr/>
            <p:nvPr/>
          </p:nvSpPr>
          <p:spPr>
            <a:xfrm>
              <a:off x="7247325" y="4876800"/>
              <a:ext cx="3038586" cy="4827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i="1" dirty="0">
                  <a:solidFill>
                    <a:schemeClr val="tx2"/>
                  </a:solidFill>
                  <a:cs typeface="Times New Roman" panose="02020603050405020304" pitchFamily="18" charset="0"/>
                </a:rPr>
                <a:t>Summarized Data</a:t>
              </a:r>
              <a:endParaRPr lang="en-US" sz="2000" i="1" dirty="0">
                <a:solidFill>
                  <a:schemeClr val="tx2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2366A76-6CA7-0E13-AB8B-CF6D68D98644}"/>
                </a:ext>
              </a:extLst>
            </p:cNvPr>
            <p:cNvSpPr/>
            <p:nvPr/>
          </p:nvSpPr>
          <p:spPr>
            <a:xfrm>
              <a:off x="6631608" y="6710221"/>
              <a:ext cx="4194948" cy="4827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i="1" dirty="0">
                  <a:solidFill>
                    <a:schemeClr val="tx2"/>
                  </a:solidFill>
                  <a:cs typeface="Times New Roman" panose="02020603050405020304" pitchFamily="18" charset="0"/>
                </a:rPr>
                <a:t>Detailed and Raw Data</a:t>
              </a:r>
              <a:endParaRPr lang="en-US" sz="2000" i="1" dirty="0">
                <a:solidFill>
                  <a:schemeClr val="tx2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B136A40-D2FD-D4FD-110A-09C620961A0A}"/>
                </a:ext>
              </a:extLst>
            </p:cNvPr>
            <p:cNvSpPr/>
            <p:nvPr/>
          </p:nvSpPr>
          <p:spPr>
            <a:xfrm>
              <a:off x="13947080" y="3994522"/>
              <a:ext cx="290673" cy="230032"/>
            </a:xfrm>
            <a:prstGeom prst="ellipse">
              <a:avLst/>
            </a:prstGeom>
            <a:solidFill>
              <a:schemeClr val="bg1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CA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 Neue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349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ibrant multicolour checkered floor design">
            <a:extLst>
              <a:ext uri="{FF2B5EF4-FFF2-40B4-BE49-F238E27FC236}">
                <a16:creationId xmlns:a16="http://schemas.microsoft.com/office/drawing/2014/main" id="{1C4D7F73-ECF8-A767-D376-52698859C5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6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CCBB4E-62D4-89DE-9533-E41E96B523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Colour Theory Basics</a:t>
            </a:r>
          </a:p>
        </p:txBody>
      </p:sp>
    </p:spTree>
    <p:extLst>
      <p:ext uri="{BB962C8B-B14F-4D97-AF65-F5344CB8AC3E}">
        <p14:creationId xmlns:p14="http://schemas.microsoft.com/office/powerpoint/2010/main" val="3004399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CCBB4E-62D4-89DE-9533-E41E96B523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2903" y="949325"/>
            <a:ext cx="8071706" cy="2387600"/>
          </a:xfrm>
        </p:spPr>
        <p:txBody>
          <a:bodyPr>
            <a:normAutofit/>
          </a:bodyPr>
          <a:lstStyle/>
          <a:p>
            <a:pPr algn="l"/>
            <a:r>
              <a:rPr lang="en-CA" sz="6600">
                <a:solidFill>
                  <a:schemeClr val="bg1"/>
                </a:solidFill>
              </a:rPr>
              <a:t>Don’t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6D7E44-9FFE-4B38-810E-2DB8F899C4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2902" y="3429000"/>
            <a:ext cx="8071697" cy="1655762"/>
          </a:xfrm>
        </p:spPr>
        <p:txBody>
          <a:bodyPr>
            <a:normAutofit/>
          </a:bodyPr>
          <a:lstStyle/>
          <a:p>
            <a:pPr algn="l"/>
            <a:r>
              <a:rPr lang="en-CA" sz="3200">
                <a:solidFill>
                  <a:schemeClr val="bg1"/>
                </a:solidFill>
              </a:rPr>
              <a:t>Reinvent the wheel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3B08880-F4DE-42E0-AE26-F56F56349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FA4AE5-BFFC-684B-4747-6C93BB248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641752"/>
            <a:ext cx="4394200" cy="1323439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</a:t>
            </a:r>
            <a:r>
              <a:rPr lang="en-CA" sz="4000" dirty="0">
                <a:solidFill>
                  <a:schemeClr val="bg1"/>
                </a:solidFill>
              </a:rPr>
              <a:t>ho I actually am!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9EBE8-6BA6-E295-CF94-EEB9D0DF5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3146400"/>
            <a:ext cx="4394200" cy="2454300"/>
          </a:xfrm>
        </p:spPr>
        <p:txBody>
          <a:bodyPr>
            <a:normAutofit/>
          </a:bodyPr>
          <a:lstStyle/>
          <a:p>
            <a:r>
              <a:rPr lang="en-CA" sz="2400" dirty="0">
                <a:solidFill>
                  <a:schemeClr val="bg1">
                    <a:alpha val="80000"/>
                  </a:schemeClr>
                </a:solidFill>
                <a:hlinkClick r:id="rId2"/>
              </a:rPr>
              <a:t>My Website</a:t>
            </a:r>
            <a:endParaRPr lang="en-CA" sz="24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en-CA" sz="2400" dirty="0">
                <a:solidFill>
                  <a:schemeClr val="bg1">
                    <a:alpha val="80000"/>
                  </a:schemeClr>
                </a:solidFill>
                <a:hlinkClick r:id="rId3"/>
              </a:rPr>
              <a:t>LinkedIn</a:t>
            </a:r>
            <a:endParaRPr lang="en-CA" sz="24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en-CA" sz="2400" dirty="0">
                <a:solidFill>
                  <a:schemeClr val="bg1">
                    <a:alpha val="80000"/>
                  </a:schemeClr>
                </a:solidFill>
                <a:hlinkClick r:id="rId4"/>
              </a:rPr>
              <a:t>GitHub</a:t>
            </a:r>
            <a:r>
              <a:rPr lang="en-CA" sz="2400" dirty="0">
                <a:solidFill>
                  <a:schemeClr val="bg1">
                    <a:alpha val="80000"/>
                  </a:schemeClr>
                </a:solidFill>
              </a:rPr>
              <a:t> (</a:t>
            </a:r>
            <a:r>
              <a:rPr lang="en-CA" sz="2400" dirty="0" err="1">
                <a:solidFill>
                  <a:schemeClr val="bg1">
                    <a:alpha val="80000"/>
                  </a:schemeClr>
                </a:solidFill>
              </a:rPr>
              <a:t>Foundatum</a:t>
            </a:r>
            <a:r>
              <a:rPr lang="en-CA" sz="2400">
                <a:solidFill>
                  <a:schemeClr val="bg1">
                    <a:alpha val="80000"/>
                  </a:schemeClr>
                </a:solidFill>
              </a:rPr>
              <a:t>)</a:t>
            </a:r>
            <a:endParaRPr lang="en-CA" sz="24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en-CA" sz="2400" dirty="0">
                <a:solidFill>
                  <a:schemeClr val="bg1">
                    <a:alpha val="80000"/>
                  </a:schemeClr>
                </a:solidFill>
              </a:rPr>
              <a:t>Hopefully a YouTube channel coming out!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7AAD31-9B22-D868-2A23-4B7315F2EB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572" r="21945"/>
          <a:stretch/>
        </p:blipFill>
        <p:spPr>
          <a:xfrm>
            <a:off x="5836446" y="1"/>
            <a:ext cx="6355554" cy="3333749"/>
          </a:xfrm>
          <a:custGeom>
            <a:avLst/>
            <a:gdLst/>
            <a:ahLst/>
            <a:cxnLst/>
            <a:rect l="l" t="t" r="r" b="b"/>
            <a:pathLst>
              <a:path w="6355554" h="3333749">
                <a:moveTo>
                  <a:pt x="3079" y="0"/>
                </a:moveTo>
                <a:lnTo>
                  <a:pt x="6355554" y="0"/>
                </a:lnTo>
                <a:lnTo>
                  <a:pt x="6355554" y="3333749"/>
                </a:lnTo>
                <a:lnTo>
                  <a:pt x="174108" y="3333749"/>
                </a:lnTo>
                <a:lnTo>
                  <a:pt x="133459" y="3178655"/>
                </a:lnTo>
                <a:cubicBezTo>
                  <a:pt x="59462" y="2881722"/>
                  <a:pt x="221" y="2577554"/>
                  <a:pt x="0" y="2257425"/>
                </a:cubicBez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E56BC1-01DF-63EA-E937-5A2A7ADD889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439" r="13713" b="-1"/>
          <a:stretch/>
        </p:blipFill>
        <p:spPr>
          <a:xfrm>
            <a:off x="5881861" y="3524256"/>
            <a:ext cx="3166888" cy="3333744"/>
          </a:xfrm>
          <a:custGeom>
            <a:avLst/>
            <a:gdLst/>
            <a:ahLst/>
            <a:cxnLst/>
            <a:rect l="l" t="t" r="r" b="b"/>
            <a:pathLst>
              <a:path w="3166888" h="3333744">
                <a:moveTo>
                  <a:pt x="178755" y="0"/>
                </a:moveTo>
                <a:lnTo>
                  <a:pt x="3166888" y="0"/>
                </a:lnTo>
                <a:lnTo>
                  <a:pt x="3166888" y="3333744"/>
                </a:lnTo>
                <a:lnTo>
                  <a:pt x="0" y="3333744"/>
                </a:lnTo>
                <a:lnTo>
                  <a:pt x="30190" y="3223677"/>
                </a:lnTo>
                <a:cubicBezTo>
                  <a:pt x="200298" y="2589331"/>
                  <a:pt x="376593" y="1812324"/>
                  <a:pt x="376066" y="1119182"/>
                </a:cubicBezTo>
                <a:cubicBezTo>
                  <a:pt x="375841" y="822121"/>
                  <a:pt x="316596" y="532372"/>
                  <a:pt x="242598" y="241205"/>
                </a:cubicBez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A2A689E-17C0-4832-920D-11B3E03EE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640985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64A290D-B7BC-40B4-AB97-0C801BCCE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8" y="544"/>
            <a:ext cx="874716" cy="6857455"/>
            <a:chOff x="5632358" y="544"/>
            <a:chExt cx="874716" cy="6857455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C60D1EB-842B-4027-9728-E57314926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381000" dist="152400" dir="10800000" algn="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4E103E5-C039-4EA4-843B-AD566B5C9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7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CB220E4-423D-6C7E-9840-0699499150F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274" r="2" b="5018"/>
          <a:stretch/>
        </p:blipFill>
        <p:spPr>
          <a:xfrm>
            <a:off x="9239250" y="3524256"/>
            <a:ext cx="2952750" cy="3333749"/>
          </a:xfrm>
          <a:custGeom>
            <a:avLst/>
            <a:gdLst/>
            <a:ahLst/>
            <a:cxnLst/>
            <a:rect l="l" t="t" r="r" b="b"/>
            <a:pathLst>
              <a:path w="2952750" h="3333749">
                <a:moveTo>
                  <a:pt x="0" y="0"/>
                </a:moveTo>
                <a:lnTo>
                  <a:pt x="2952750" y="0"/>
                </a:lnTo>
                <a:lnTo>
                  <a:pt x="2952750" y="3333749"/>
                </a:lnTo>
                <a:lnTo>
                  <a:pt x="0" y="333374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834047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4E4A171-8FD8-4930-9820-8F9A0D900111}"/>
              </a:ext>
            </a:extLst>
          </p:cNvPr>
          <p:cNvCxnSpPr>
            <a:cxnSpLocks/>
          </p:cNvCxnSpPr>
          <p:nvPr/>
        </p:nvCxnSpPr>
        <p:spPr>
          <a:xfrm>
            <a:off x="726439" y="1177290"/>
            <a:ext cx="10627361" cy="0"/>
          </a:xfrm>
          <a:prstGeom prst="line">
            <a:avLst/>
          </a:prstGeom>
          <a:ln w="9525">
            <a:solidFill>
              <a:srgbClr val="BBB7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32949D69-9047-42B2-B6AE-8103AC9C88BE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6965299" cy="7493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7A7A7A"/>
                </a:solidFill>
                <a:latin typeface="Montserrat SemiBold" panose="00000700000000000000" pitchFamily="2" charset="0"/>
              </a:rPr>
              <a:t>Primary Colour Palette </a:t>
            </a:r>
            <a:endParaRPr lang="en-CA" sz="2800" dirty="0">
              <a:solidFill>
                <a:srgbClr val="7A7A7A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358AEC0E-54FD-47AD-A214-6D2751F1D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88" y="405596"/>
            <a:ext cx="597820" cy="6021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DA8422-E275-4E18-A285-525C5908CC87}"/>
              </a:ext>
            </a:extLst>
          </p:cNvPr>
          <p:cNvSpPr txBox="1"/>
          <p:nvPr/>
        </p:nvSpPr>
        <p:spPr>
          <a:xfrm>
            <a:off x="400442" y="1463563"/>
            <a:ext cx="4954883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A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j-ea"/>
                <a:cs typeface="+mj-cs"/>
                <a:sym typeface="Helvetica Neue"/>
              </a:rPr>
              <a:t>The </a:t>
            </a:r>
            <a:r>
              <a:rPr lang="en-CA" sz="2000">
                <a:latin typeface="+mn-lt"/>
              </a:rPr>
              <a:t>primary</a:t>
            </a:r>
            <a:r>
              <a:rPr kumimoji="0" lang="en-CA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j-ea"/>
                <a:cs typeface="+mj-cs"/>
                <a:sym typeface="Helvetica Neue"/>
              </a:rPr>
              <a:t> corporate colour palette: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0F5803-37DD-4035-84AD-787DDB941BE7}"/>
              </a:ext>
            </a:extLst>
          </p:cNvPr>
          <p:cNvSpPr/>
          <p:nvPr/>
        </p:nvSpPr>
        <p:spPr>
          <a:xfrm>
            <a:off x="1376218" y="2249758"/>
            <a:ext cx="2235200" cy="2152073"/>
          </a:xfrm>
          <a:prstGeom prst="rect">
            <a:avLst/>
          </a:prstGeom>
          <a:solidFill>
            <a:srgbClr val="316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C73F45-2F42-417B-97C3-BC62ADEFD415}"/>
              </a:ext>
            </a:extLst>
          </p:cNvPr>
          <p:cNvSpPr/>
          <p:nvPr/>
        </p:nvSpPr>
        <p:spPr>
          <a:xfrm>
            <a:off x="4922519" y="2249758"/>
            <a:ext cx="2235200" cy="2152073"/>
          </a:xfrm>
          <a:prstGeom prst="rect">
            <a:avLst/>
          </a:prstGeom>
          <a:solidFill>
            <a:srgbClr val="5357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4059E3-F4FF-40E1-B65F-4B4D9E4DD08A}"/>
              </a:ext>
            </a:extLst>
          </p:cNvPr>
          <p:cNvSpPr/>
          <p:nvPr/>
        </p:nvSpPr>
        <p:spPr>
          <a:xfrm>
            <a:off x="8580582" y="2249757"/>
            <a:ext cx="2235200" cy="2152073"/>
          </a:xfrm>
          <a:prstGeom prst="rect">
            <a:avLst/>
          </a:prstGeom>
          <a:solidFill>
            <a:srgbClr val="7B86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3372A2-C367-4D86-ACAD-CD85C65F6A39}"/>
              </a:ext>
            </a:extLst>
          </p:cNvPr>
          <p:cNvSpPr txBox="1"/>
          <p:nvPr/>
        </p:nvSpPr>
        <p:spPr>
          <a:xfrm>
            <a:off x="1376218" y="4570953"/>
            <a:ext cx="214283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RGB:</a:t>
            </a:r>
          </a:p>
          <a:p>
            <a:pPr>
              <a:spcAft>
                <a:spcPts val="1200"/>
              </a:spcAft>
            </a:pPr>
            <a:r>
              <a:rPr lang="en-US" sz="1400" dirty="0"/>
              <a:t>52/96/148</a:t>
            </a:r>
          </a:p>
          <a:p>
            <a:pPr>
              <a:spcAft>
                <a:spcPts val="1200"/>
              </a:spcAft>
            </a:pPr>
            <a:r>
              <a:rPr lang="en-US" sz="1400" b="1" dirty="0"/>
              <a:t>HEX:</a:t>
            </a:r>
            <a:br>
              <a:rPr lang="en-US" sz="1400" b="1" dirty="0"/>
            </a:br>
            <a:r>
              <a:rPr lang="en-US" sz="1400" dirty="0"/>
              <a:t>#316094</a:t>
            </a:r>
          </a:p>
          <a:p>
            <a:pPr>
              <a:spcAft>
                <a:spcPts val="600"/>
              </a:spcAft>
            </a:pPr>
            <a:r>
              <a:rPr lang="en-US" sz="1400" b="1" dirty="0"/>
              <a:t>PMS:</a:t>
            </a:r>
            <a:br>
              <a:rPr lang="en-US" sz="1400" b="1" dirty="0"/>
            </a:br>
            <a:r>
              <a:rPr lang="en-US" sz="1400" dirty="0"/>
              <a:t>PAN 653 C</a:t>
            </a:r>
            <a:endParaRPr lang="en-CA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0E78D4-8FE1-4BB9-8306-1B63382958B7}"/>
              </a:ext>
            </a:extLst>
          </p:cNvPr>
          <p:cNvSpPr txBox="1"/>
          <p:nvPr/>
        </p:nvSpPr>
        <p:spPr>
          <a:xfrm>
            <a:off x="4922519" y="4548050"/>
            <a:ext cx="214283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/>
              <a:t>RGB:</a:t>
            </a:r>
          </a:p>
          <a:p>
            <a:pPr>
              <a:spcAft>
                <a:spcPts val="1200"/>
              </a:spcAft>
            </a:pPr>
            <a:r>
              <a:rPr lang="en-US" sz="1400"/>
              <a:t>84/87/89</a:t>
            </a:r>
          </a:p>
          <a:p>
            <a:pPr>
              <a:spcAft>
                <a:spcPts val="1200"/>
              </a:spcAft>
            </a:pPr>
            <a:r>
              <a:rPr lang="en-US" sz="1400" b="1"/>
              <a:t>HEX:</a:t>
            </a:r>
            <a:br>
              <a:rPr lang="en-US" sz="1400" b="1"/>
            </a:br>
            <a:r>
              <a:rPr lang="en-US" sz="1400"/>
              <a:t>#53575A</a:t>
            </a:r>
          </a:p>
          <a:p>
            <a:pPr>
              <a:spcAft>
                <a:spcPts val="600"/>
              </a:spcAft>
            </a:pPr>
            <a:r>
              <a:rPr lang="en-US" sz="1400" b="1"/>
              <a:t>PMS:</a:t>
            </a:r>
            <a:br>
              <a:rPr lang="en-US" sz="1400" b="1"/>
            </a:br>
            <a:r>
              <a:rPr lang="en-US" sz="1400"/>
              <a:t>PAN 425 C</a:t>
            </a:r>
            <a:endParaRPr lang="en-CA" sz="14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33EE57-00D4-441C-9CD3-1EC62DA9A828}"/>
              </a:ext>
            </a:extLst>
          </p:cNvPr>
          <p:cNvSpPr txBox="1"/>
          <p:nvPr/>
        </p:nvSpPr>
        <p:spPr>
          <a:xfrm>
            <a:off x="8570420" y="4571235"/>
            <a:ext cx="214283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/>
              <a:t>RGB:</a:t>
            </a:r>
          </a:p>
          <a:p>
            <a:pPr>
              <a:spcAft>
                <a:spcPts val="1200"/>
              </a:spcAft>
            </a:pPr>
            <a:r>
              <a:rPr lang="en-US" sz="1400"/>
              <a:t>124/133/140</a:t>
            </a:r>
          </a:p>
          <a:p>
            <a:pPr>
              <a:spcAft>
                <a:spcPts val="1200"/>
              </a:spcAft>
            </a:pPr>
            <a:r>
              <a:rPr lang="en-US" sz="1400" b="1"/>
              <a:t>HEX:</a:t>
            </a:r>
            <a:br>
              <a:rPr lang="en-US" sz="1400" b="1"/>
            </a:br>
            <a:r>
              <a:rPr lang="en-US" sz="1400"/>
              <a:t>#7B868C</a:t>
            </a:r>
          </a:p>
          <a:p>
            <a:pPr>
              <a:spcAft>
                <a:spcPts val="600"/>
              </a:spcAft>
            </a:pPr>
            <a:r>
              <a:rPr lang="en-US" sz="1400" b="1"/>
              <a:t>PMS:</a:t>
            </a:r>
            <a:br>
              <a:rPr lang="en-US" sz="1400" b="1"/>
            </a:br>
            <a:r>
              <a:rPr lang="en-US" sz="1400"/>
              <a:t>PAN 430 C</a:t>
            </a:r>
            <a:endParaRPr lang="en-CA" sz="1400"/>
          </a:p>
        </p:txBody>
      </p:sp>
    </p:spTree>
    <p:extLst>
      <p:ext uri="{BB962C8B-B14F-4D97-AF65-F5344CB8AC3E}">
        <p14:creationId xmlns:p14="http://schemas.microsoft.com/office/powerpoint/2010/main" val="1153375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C9D8FA2-3E52-4CDF-BC39-161675720F83}"/>
              </a:ext>
            </a:extLst>
          </p:cNvPr>
          <p:cNvSpPr>
            <a:spLocks noChangeAspect="1"/>
          </p:cNvSpPr>
          <p:nvPr/>
        </p:nvSpPr>
        <p:spPr>
          <a:xfrm>
            <a:off x="0" y="1210908"/>
            <a:ext cx="12191999" cy="5647092"/>
          </a:xfrm>
          <a:prstGeom prst="rect">
            <a:avLst/>
          </a:prstGeom>
          <a:solidFill>
            <a:srgbClr val="31609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D98B2B"/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CD5566A-5B87-4E48-A2DC-1D537B316B20}"/>
              </a:ext>
            </a:extLst>
          </p:cNvPr>
          <p:cNvGrpSpPr/>
          <p:nvPr/>
        </p:nvGrpSpPr>
        <p:grpSpPr>
          <a:xfrm>
            <a:off x="404037" y="2126587"/>
            <a:ext cx="11461898" cy="3806380"/>
            <a:chOff x="368409" y="2817355"/>
            <a:chExt cx="11355565" cy="265176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3F63301-7857-4135-AFBF-AC27AC25D368}"/>
                </a:ext>
              </a:extLst>
            </p:cNvPr>
            <p:cNvSpPr/>
            <p:nvPr/>
          </p:nvSpPr>
          <p:spPr>
            <a:xfrm>
              <a:off x="368409" y="2817355"/>
              <a:ext cx="4351846" cy="265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9FDFB34-40C0-4C04-9A40-9D007065B0F5}"/>
                </a:ext>
              </a:extLst>
            </p:cNvPr>
            <p:cNvSpPr/>
            <p:nvPr/>
          </p:nvSpPr>
          <p:spPr>
            <a:xfrm>
              <a:off x="5152652" y="2817355"/>
              <a:ext cx="6571322" cy="265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D82E76F-FB0F-41FC-8EF8-B2116C276885}"/>
              </a:ext>
            </a:extLst>
          </p:cNvPr>
          <p:cNvCxnSpPr>
            <a:cxnSpLocks/>
          </p:cNvCxnSpPr>
          <p:nvPr/>
        </p:nvCxnSpPr>
        <p:spPr>
          <a:xfrm>
            <a:off x="726439" y="1177290"/>
            <a:ext cx="10627361" cy="0"/>
          </a:xfrm>
          <a:prstGeom prst="line">
            <a:avLst/>
          </a:prstGeom>
          <a:ln w="9525">
            <a:solidFill>
              <a:srgbClr val="BBB7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0354DE6C-1908-4660-8DE8-AB56CC77A24A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6965299" cy="7493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7A7A7A"/>
                </a:solidFill>
                <a:latin typeface="Montserrat SemiBold" panose="00000700000000000000" pitchFamily="2" charset="0"/>
              </a:rPr>
              <a:t>Secondary Colour Palette </a:t>
            </a:r>
            <a:endParaRPr lang="en-CA" sz="2800" dirty="0">
              <a:solidFill>
                <a:srgbClr val="7A7A7A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B2124A21-FB71-4A65-A843-7D04CFD3A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88" y="405596"/>
            <a:ext cx="597820" cy="602178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95897CBA-2227-4F78-B8A1-737689BF9AC1}"/>
              </a:ext>
            </a:extLst>
          </p:cNvPr>
          <p:cNvSpPr/>
          <p:nvPr/>
        </p:nvSpPr>
        <p:spPr>
          <a:xfrm>
            <a:off x="712931" y="2450863"/>
            <a:ext cx="1625600" cy="1514763"/>
          </a:xfrm>
          <a:prstGeom prst="rect">
            <a:avLst/>
          </a:prstGeom>
          <a:solidFill>
            <a:srgbClr val="283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707791-2602-4A83-8B84-88AD3EAD2337}"/>
              </a:ext>
            </a:extLst>
          </p:cNvPr>
          <p:cNvSpPr/>
          <p:nvPr/>
        </p:nvSpPr>
        <p:spPr>
          <a:xfrm>
            <a:off x="2955800" y="2450859"/>
            <a:ext cx="1625600" cy="1514763"/>
          </a:xfrm>
          <a:prstGeom prst="rect">
            <a:avLst/>
          </a:prstGeom>
          <a:solidFill>
            <a:srgbClr val="D98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6750F9-13C2-4070-83FC-1AA48D8E4B54}"/>
              </a:ext>
            </a:extLst>
          </p:cNvPr>
          <p:cNvSpPr txBox="1"/>
          <p:nvPr/>
        </p:nvSpPr>
        <p:spPr>
          <a:xfrm>
            <a:off x="709942" y="4095659"/>
            <a:ext cx="17092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400" b="1" dirty="0"/>
              <a:t>HEX:</a:t>
            </a:r>
            <a:br>
              <a:rPr lang="en-US" sz="1400" b="1" dirty="0"/>
            </a:br>
            <a:r>
              <a:rPr lang="en-US" sz="1400" dirty="0"/>
              <a:t>#283959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D23D74-910D-44F4-96D9-9218EE6F8081}"/>
              </a:ext>
            </a:extLst>
          </p:cNvPr>
          <p:cNvSpPr txBox="1"/>
          <p:nvPr/>
        </p:nvSpPr>
        <p:spPr>
          <a:xfrm>
            <a:off x="2902620" y="4089692"/>
            <a:ext cx="17092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400" b="1" dirty="0"/>
              <a:t>HEX:</a:t>
            </a:r>
            <a:br>
              <a:rPr lang="en-US" sz="1400" b="1" dirty="0"/>
            </a:br>
            <a:r>
              <a:rPr lang="en-US" sz="1400" dirty="0"/>
              <a:t>#D98B2B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D6E5400-85B1-4906-972B-20BACDD8CB16}"/>
              </a:ext>
            </a:extLst>
          </p:cNvPr>
          <p:cNvSpPr/>
          <p:nvPr/>
        </p:nvSpPr>
        <p:spPr>
          <a:xfrm>
            <a:off x="9957349" y="2453078"/>
            <a:ext cx="1625600" cy="1514763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74FB742-C998-4F42-8335-21647D37A33D}"/>
              </a:ext>
            </a:extLst>
          </p:cNvPr>
          <p:cNvSpPr/>
          <p:nvPr/>
        </p:nvSpPr>
        <p:spPr>
          <a:xfrm>
            <a:off x="5550218" y="2450859"/>
            <a:ext cx="1625600" cy="1514763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219D71D-3820-468A-BDC6-5C65B895543B}"/>
              </a:ext>
            </a:extLst>
          </p:cNvPr>
          <p:cNvSpPr/>
          <p:nvPr/>
        </p:nvSpPr>
        <p:spPr>
          <a:xfrm>
            <a:off x="7719389" y="2450859"/>
            <a:ext cx="1625600" cy="1514763"/>
          </a:xfrm>
          <a:prstGeom prst="rect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1418E0-D192-44A9-928D-8D05A39F5E6E}"/>
              </a:ext>
            </a:extLst>
          </p:cNvPr>
          <p:cNvSpPr txBox="1"/>
          <p:nvPr/>
        </p:nvSpPr>
        <p:spPr>
          <a:xfrm>
            <a:off x="9873689" y="4096892"/>
            <a:ext cx="17092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400" b="1"/>
              <a:t>HEX:</a:t>
            </a:r>
            <a:br>
              <a:rPr lang="en-US" sz="1400" b="1"/>
            </a:br>
            <a:r>
              <a:rPr lang="en-US" sz="1400"/>
              <a:t>#404040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BCB13A7-A9D1-4E1E-B701-9458E93E0F2F}"/>
              </a:ext>
            </a:extLst>
          </p:cNvPr>
          <p:cNvSpPr txBox="1"/>
          <p:nvPr/>
        </p:nvSpPr>
        <p:spPr>
          <a:xfrm>
            <a:off x="5488333" y="4092772"/>
            <a:ext cx="17092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400" b="1"/>
              <a:t>HEX:</a:t>
            </a:r>
            <a:br>
              <a:rPr lang="en-US" sz="1400" b="1"/>
            </a:br>
            <a:r>
              <a:rPr lang="en-US" sz="1400"/>
              <a:t>#BFBFBF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5706379-31D6-401F-895C-B33C66BD81B6}"/>
              </a:ext>
            </a:extLst>
          </p:cNvPr>
          <p:cNvSpPr txBox="1"/>
          <p:nvPr/>
        </p:nvSpPr>
        <p:spPr>
          <a:xfrm>
            <a:off x="7593502" y="4092772"/>
            <a:ext cx="17092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400" b="1"/>
              <a:t>HEX:</a:t>
            </a:r>
            <a:br>
              <a:rPr lang="en-US" sz="1400" b="1"/>
            </a:br>
            <a:r>
              <a:rPr lang="en-US" sz="1400"/>
              <a:t>#A6A6A6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549147F-E101-4A1D-AB73-D3776F8F4915}"/>
              </a:ext>
            </a:extLst>
          </p:cNvPr>
          <p:cNvSpPr txBox="1"/>
          <p:nvPr/>
        </p:nvSpPr>
        <p:spPr>
          <a:xfrm>
            <a:off x="534455" y="1463563"/>
            <a:ext cx="4686860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A" sz="2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j-ea"/>
                <a:cs typeface="+mj-cs"/>
                <a:sym typeface="Helvetica Neue"/>
              </a:rPr>
              <a:t>The </a:t>
            </a:r>
            <a:r>
              <a:rPr lang="en-CA" sz="2000">
                <a:solidFill>
                  <a:schemeClr val="bg1"/>
                </a:solidFill>
                <a:latin typeface="+mn-lt"/>
              </a:rPr>
              <a:t>secondary</a:t>
            </a:r>
            <a:r>
              <a:rPr kumimoji="0" lang="en-CA" sz="2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j-ea"/>
                <a:cs typeface="+mj-cs"/>
                <a:sym typeface="Helvetica Neue"/>
              </a:rPr>
              <a:t> corporate colour palette: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F8E759B-3E87-491E-8447-965B8D2A7029}"/>
              </a:ext>
            </a:extLst>
          </p:cNvPr>
          <p:cNvSpPr txBox="1"/>
          <p:nvPr/>
        </p:nvSpPr>
        <p:spPr>
          <a:xfrm>
            <a:off x="1100749" y="5071271"/>
            <a:ext cx="3600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blues are orange are for accent and pops of </a:t>
            </a:r>
            <a:r>
              <a:rPr lang="en-US" err="1"/>
              <a:t>colour</a:t>
            </a:r>
            <a:r>
              <a:rPr lang="en-US"/>
              <a:t>.</a:t>
            </a:r>
          </a:p>
        </p:txBody>
      </p:sp>
      <p:pic>
        <p:nvPicPr>
          <p:cNvPr id="39" name="Graphic 38" descr="Palette with solid fill">
            <a:extLst>
              <a:ext uri="{FF2B5EF4-FFF2-40B4-BE49-F238E27FC236}">
                <a16:creationId xmlns:a16="http://schemas.microsoft.com/office/drawing/2014/main" id="{E6C3E6D9-48F2-4FF7-AD2A-823860710D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9378" y="5063138"/>
            <a:ext cx="499458" cy="49945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726772E6-A155-464A-AAB4-F19C73497352}"/>
              </a:ext>
            </a:extLst>
          </p:cNvPr>
          <p:cNvSpPr txBox="1"/>
          <p:nvPr/>
        </p:nvSpPr>
        <p:spPr>
          <a:xfrm>
            <a:off x="6009525" y="5071271"/>
            <a:ext cx="5778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greys are used to replace a black font and can be used to support other design details and elements. </a:t>
            </a:r>
            <a:endParaRPr lang="en-CA"/>
          </a:p>
        </p:txBody>
      </p:sp>
      <p:pic>
        <p:nvPicPr>
          <p:cNvPr id="41" name="Graphic 40" descr="Palette with solid fill">
            <a:extLst>
              <a:ext uri="{FF2B5EF4-FFF2-40B4-BE49-F238E27FC236}">
                <a16:creationId xmlns:a16="http://schemas.microsoft.com/office/drawing/2014/main" id="{70C9DA79-4FDD-4256-8A1B-200BE4021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15958" y="5055246"/>
            <a:ext cx="499458" cy="49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95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FD33BC93-1AA3-DFB8-F4D4-A06EE1458F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339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7680AE-0F91-1DC5-D44C-B292AFD9DD6C}"/>
              </a:ext>
            </a:extLst>
          </p:cNvPr>
          <p:cNvSpPr/>
          <p:nvPr/>
        </p:nvSpPr>
        <p:spPr>
          <a:xfrm>
            <a:off x="4846320" y="1165860"/>
            <a:ext cx="1143000" cy="571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99406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97AE77-62CB-9672-35A3-45B03A1CDF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62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A623B53-046A-75C1-990F-716D5F2AD736}"/>
              </a:ext>
            </a:extLst>
          </p:cNvPr>
          <p:cNvSpPr/>
          <p:nvPr/>
        </p:nvSpPr>
        <p:spPr>
          <a:xfrm>
            <a:off x="4846320" y="1120140"/>
            <a:ext cx="1143000" cy="571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96916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677BAFB-3BD3-41BB-9107-FAE224AE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6823A9B-C188-42D4-847C-3AD928DB1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42784" y="253140"/>
            <a:ext cx="6184555" cy="618455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4B557F3-1A0C-4749-A6DB-EAC082DF3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24848" y="253140"/>
            <a:ext cx="6184555" cy="6184555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D55AA6-3751-494F-868A-DCEDC5CE8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03723" y="136525"/>
            <a:ext cx="6184555" cy="618455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F013B8-57AE-FFE4-31F1-953E17819B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1400" y="965580"/>
            <a:ext cx="5204489" cy="3160593"/>
          </a:xfrm>
        </p:spPr>
        <p:txBody>
          <a:bodyPr>
            <a:normAutofit/>
          </a:bodyPr>
          <a:lstStyle/>
          <a:p>
            <a:r>
              <a:rPr lang="en-CA" sz="5400" dirty="0">
                <a:solidFill>
                  <a:schemeClr val="bg1"/>
                </a:solidFill>
              </a:rPr>
              <a:t>Which Visual Should I Use?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A224AC-410E-7DAB-3D03-5482CB46AF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20817" y="4409960"/>
            <a:ext cx="4508641" cy="1116414"/>
          </a:xfrm>
        </p:spPr>
        <p:txBody>
          <a:bodyPr>
            <a:normAutofit/>
          </a:bodyPr>
          <a:lstStyle/>
          <a:p>
            <a:endParaRPr lang="en-CA" sz="2000">
              <a:solidFill>
                <a:schemeClr val="bg1"/>
              </a:solidFill>
            </a:endParaRPr>
          </a:p>
        </p:txBody>
      </p:sp>
      <p:sp>
        <p:nvSpPr>
          <p:cNvPr id="16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D82AB1B2-7970-42CF-8BF5-567C69E9F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20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80947" y="1755501"/>
            <a:ext cx="1598829" cy="531293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C10FB9CA-E7FA-462C-B537-F1224ED1A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8469AE7-A75B-4F37-850B-EF5974ABE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8" name="Graphic 4">
            <a:extLst>
              <a:ext uri="{FF2B5EF4-FFF2-40B4-BE49-F238E27FC236}">
                <a16:creationId xmlns:a16="http://schemas.microsoft.com/office/drawing/2014/main" id="{63301095-70B2-49AA-8DA9-A35629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597506" y="4175798"/>
            <a:ext cx="1861486" cy="1861665"/>
            <a:chOff x="5734053" y="3067000"/>
            <a:chExt cx="724484" cy="724549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218E08C-0BEA-45C2-8C09-4141DDDA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067000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2F6090-14E0-44C6-B9FC-C91047BCD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DB9402B-335C-4892-9E7C-C400E95BE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4371D-4448-409A-93F3-0C92E3EB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80149CB-4B8F-4FD1-AC5E-25670C9EA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2D49A1A-35B0-4620-9D1E-A782A0E97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FF46F08-B1E4-44C1-BD4A-4191D6EAD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DB16610-3D81-4E5C-850D-5D1245C0D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2624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05501B2-83AC-4299-BE5A-8CA16B408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2624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7CF1B90-3B3A-403E-A94F-8B82945D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6A1CBA9-4AC1-4C42-9429-3FF31DF28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1318D9B-FD39-402A-ADFA-0E6CC789A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33FB08F-B346-47C0-A7CD-1DE53E6C0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12624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93AD6F2-6408-4A8E-9749-CB7388EF3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15D9D2F-1568-4BE3-A54A-69F52492B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85393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AB547A7-0D80-491F-98B4-C6B7CC4F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E2693CD-DAF5-4B26-9A2F-17673BF3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96EEE12-952A-4693-B161-D7071D601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4228DCC-1611-4BDC-90AA-231F67EB1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A163C3C-D3DF-461F-B6A8-90C7C227D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021D29-2980-41C3-AB83-DA93C105B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C09C1FA-1A9D-49A7-9D73-8B777140A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244637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B8D8CD4-7B9B-48A5-BC59-0CB859354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24463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24D0A27-A8B0-4020-9399-24127726E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68E8EBA-9F8C-4650-B9BE-38A0A56BC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460BB3-2605-4AA2-AE1D-B9FB61EB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E2E38EE-DBBE-4CC1-9498-E7193E1B2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2446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191D5C-7D2A-4408-A8F2-389D2360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8F7193B-B379-4921-9F17-1841D5061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03786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4C5E53C-6003-4F74-B1CA-C7EA1E499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B97B2B1-1CF5-46A5-940D-AB8F57F59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783F4F1-D8CE-4453-B79B-AD976E27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6A7A4C9-F24F-4F00-A2FA-29E788A0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B694A32-59D6-46E3-8CE4-E4C485C2C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83EBB4C-28FF-41C6-90D6-5F30FC086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707659D-8AE9-49B5-AB29-ECC099F49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63031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87ECC-9573-46EA-9C4A-7C3CAE39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6302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DAF6708-18C2-4082-B024-6CEA32AE0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2CBB5AE-39E2-4D9B-A834-64D31B003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592DE98-77BF-4E8E-AEB4-1934207BA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AF5D9A0-BA94-4D2B-8479-26C55355B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63031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CAA6A8E-7ACF-4EF7-AAD6-734A009D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3DD3695-F212-4BAD-BBB3-EC1F6247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22181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B1B3ECB-7594-4C5C-B62B-E686C0A89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EE54C3C-D9E5-4782-B8F6-058EB2D63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AE78EEE-DC43-44E1-AB47-ACB80F94B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47D67EF-1141-4582-866E-FE02FB236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9ECC931-60A1-4628-A34B-4B68DA3CC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587D2BE-3417-44AE-BEEF-57F88CEC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CEB2ED3-A08D-4286-B75D-893289F3F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C7DB7BB-8173-4377-85B0-032B7BDAB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3EF69B4-3F48-4509-8BF8-926E23BC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1A86650-1EF5-46E3-885D-96985105A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7EBBDE2-BD90-481F-A671-34E2186F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7DAF1CB-838D-4C5C-8FB7-76BF677FE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4573DA8-D2F3-4644-AC79-83843615C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2624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AB53B8-0D5C-44BD-A2A9-ABBF659E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9B7FA60-B453-4877-8D47-CA1209DF9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A6D2414-BCCC-40E8-B990-47642EFE96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0F37C2B-B7E6-420D-AD39-3AE4A2FBE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2624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6417E45-D7FC-40B8-AD49-941B28D1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2624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A8D1963-0C59-476C-AAFA-A7AF4FF50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8539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BE777A9-EC29-46FC-AD21-AC7FD89B1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63BA1CE-93FB-42C7-8381-765E50023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F30F275-ADC8-4FD1-8B4B-673B37517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B20529C-F2DD-4607-8DEE-19A932968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8029A9A-DFF9-49CE-8CEE-95A6695F3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85391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822C2EC-B05D-4CE6-9D59-164769D0E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244634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3A0760F-F576-4A97-94AF-8BBE5908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A76721C-646A-4910-AD1A-BE6B6776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65D4766-CAEC-4074-A9E2-6110A123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F1A0AC6-319D-49D8-A4FB-17A70E8E8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9502B48-2B92-45BF-B9AC-1102B3807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24463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363AFA7-321F-431C-B2FD-ADCB4D24B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3EDDE1B-7379-4973-8CFD-F3C737104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F20B58A-2DB8-46B2-9E93-9C8C817DC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5A3EF12-3DA1-4505-A44B-1B9634887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B08812B-9264-47E7-8EC8-1233869F6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A29F226-A243-410B-BEE4-EBA9DD76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0378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DF57348-F837-475C-A7AA-3C7210041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63028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E41B89A-9A45-4947-ADB0-940040049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C1F1525-32BC-46E1-84E6-C2BB88730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73A8972-BA44-40C6-B045-83E78C4D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196E956-03D1-4F79-826A-A2F5E3DE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6302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DA7B07B-EAC8-4FA5-B14F-3ABF8BA7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63029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3C28672-FF9E-4FE0-AC47-2FDD26CD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4221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347BAB3-EA9C-4ADD-AE5E-28F2E3C53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21920C4-EE31-4F03-A0D5-A280D3F4B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EBB3D05-4C78-4F10-8D03-8909DBCFB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42217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C65F531-84E4-463F-8791-EB6EDFA63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4221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63BB6A3-D482-43F2-9F5F-20E163CC4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BDCCD34-EB5D-4194-8A28-1424E98AE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81330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058544E-163D-4FFF-9A69-0B3A3F2D6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1041486-0577-4F0E-8DD5-5E20E2672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1D11099-C84E-43AC-9F20-92460E170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598FB87-8AFF-4C56-9E2C-776F4641E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01E761-16DE-4350-9718-DD81B37FB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52E747F-E415-4348-A11A-4CABCB64B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6472F13-E6DE-4469-9563-F478261B6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4057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C72FE15-910B-4622-A14C-AFA2DFCC0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AB8F759-DEFA-4D35-B76E-6D3034FB7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A1BBCEBD-DCE2-4354-B878-49ABEC367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CBB3A18-0021-403F-8E24-8805829B4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DF7AAC-1EC6-4409-90AB-DBB98488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B9999E8-7D25-4049-8328-685B556DC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77FC8A9-DEAE-424D-B460-12E0F3268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997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4F9C69A-0DCF-444A-B970-32B41204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8BD94DDA-54FF-48EE-9DAC-C0EA6F91D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E18A6989-0132-4CB7-BB68-EEBC4E080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1357332-D19F-4C2B-B474-21D5539B9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95C7590-8B80-428C-95A9-638B26542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A0E8A31-7520-4726-9D96-43BA87407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407EEE0-5D8E-4CCC-A91B-0CB523227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3" y="365896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799DFCC-868B-4257-B530-8E8D616CC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99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7F5EEB5-FE82-45A8-97C4-88460ABAF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49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D76E4C7-EB07-499D-9BC3-FF39C8B6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86EFDF8D-E5F7-4EB8-B8DA-3CC7E21D8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A6506B-EACA-4FB2-81AB-E028F4478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0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93E4771-2787-4901-93D8-7E90F3F47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0EA31773-15F1-4605-8787-6891ABB2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71811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302C213-2CD5-4168-9534-111E6E81A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9B36C24-2336-41FD-BAC4-6CD69DFD5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A3AFAFE-D376-4A7B-928B-833531472D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C685A00-A4F7-4250-BAAA-70978DADE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52682F3-EDD5-4BDC-BB19-A4540873A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C5E1880-CFBA-4547-9C23-6D2C43304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39AAF4F-2AAD-4A02-A7FA-FE28D5286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7" y="3777362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05614144-9309-41ED-8E05-839A6EEFF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1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4324D6F-A81D-45F2-BA36-C53F1AB0C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3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B00668D-07BC-47CF-9D1E-F94EC7C56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701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CF78A89-29F2-4973-8463-DF3C57EFB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54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5BCB645-FB02-40FC-99A4-06CA3F1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102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6115A3A-2FBE-4633-A426-37D05BC07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50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AEFD8D2F-B95A-4C0A-AE85-53171B29F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481330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4DD4F397-1F35-4E06-8EC1-8F58C519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031E5E0-C77D-49F7-ADF2-258D23052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F044DE9-FE64-4C30-8191-7E1547880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9B18BCEB-85ED-4077-ACB7-FEB2F644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0C0927E-2CCF-4F8E-8A54-22B8A93C9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48132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0C3350E-04F5-4FED-9991-4DD964E09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4057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43D0338-A6C9-4866-8D0C-072664518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405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0EA171B-27E2-4100-9D5F-123CF6E7F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2FD540C-F3DF-40F5-B2BE-BBD113EF4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7768D93-FAD4-4236-969B-B8EE8E88F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405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F5E0490-21C2-4EF6-950D-38814F32C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40588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E981C9B-710F-4034-AE82-28B1B0724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997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C62C2CC-DBAE-4877-8F55-02FE00AE8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8F57D8B-1988-441F-9DAE-A525DA5E9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715F028-3A13-4D5F-86C4-74C0AD81D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C6C9B50-47B3-44E7-B897-43D010A18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9973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3F602F0-702E-4D5F-A4FC-0E602C02B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F379870-B34C-4DFC-9F0A-BDAB8C89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6589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641092AC-FED1-4D1D-B57C-0AC883CA9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EA8A0B5E-5BB1-46AF-AC31-7D3756F3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C519384-2192-432B-B768-64B4BC2D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3C77A9D-44F0-4289-A611-D8AF81357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A54AEDC-E418-4E02-A713-6CE30C0CD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1" y="36589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4FECFE3-9F31-47B0-B17F-CF2A1CEE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9" y="371813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8167DF4-8B16-419B-B7BA-2FD5FF6CC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543D24F-44C0-4DDF-A30E-8C8407548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3DEAE3C-3931-41EE-B4A1-F9385602B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11945CD-32F6-4C09-82AF-551051231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92" y="371812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109F44F-512F-4792-AED2-ECA80DDE1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0" y="37181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9B9E19B-BC56-46F2-BFFF-1688CEA55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77737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73BDDE-4AED-43FB-B8D1-B5F370893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FFDA684-6DFF-4629-830E-6F2ACAB8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6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2E23250-6349-4726-AF61-08A57B3A2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55" y="377735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8536AAE6-5497-4B0A-9C9F-4EAA1BB32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314" y="377745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2B72898-B9DE-4574-BB20-0C317954D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16801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3" name="Add-in 2" title="Microsoft Power BI">
                <a:extLst>
                  <a:ext uri="{FF2B5EF4-FFF2-40B4-BE49-F238E27FC236}">
                    <a16:creationId xmlns:a16="http://schemas.microsoft.com/office/drawing/2014/main" id="{3BA4D72D-8E18-718C-E58D-9E891851A1B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32222818"/>
                  </p:ext>
                </p:extLst>
              </p:nvPr>
            </p:nvGraphicFramePr>
            <p:xfrm>
              <a:off x="0" y="0"/>
              <a:ext cx="12192000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3" name="Add-in 2" title="Microsoft Power BI">
                <a:extLst>
                  <a:ext uri="{FF2B5EF4-FFF2-40B4-BE49-F238E27FC236}">
                    <a16:creationId xmlns:a16="http://schemas.microsoft.com/office/drawing/2014/main" id="{3BA4D72D-8E18-718C-E58D-9E891851A1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067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29E1E6A-7FAC-D52F-C8B4-693BB91AC1F8}"/>
              </a:ext>
            </a:extLst>
          </p:cNvPr>
          <p:cNvGrpSpPr/>
          <p:nvPr/>
        </p:nvGrpSpPr>
        <p:grpSpPr>
          <a:xfrm>
            <a:off x="0" y="0"/>
            <a:ext cx="4571999" cy="6857998"/>
            <a:chOff x="2030576" y="136230"/>
            <a:chExt cx="4536071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B48E0B-8D3F-14C3-9A56-1EF21F3316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30576" y="136230"/>
              <a:ext cx="4536071" cy="6858000"/>
            </a:xfrm>
            <a:prstGeom prst="rect">
              <a:avLst/>
            </a:prstGeom>
            <a:solidFill>
              <a:srgbClr val="31609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pic>
          <p:nvPicPr>
            <p:cNvPr id="9" name="Picture 8" descr="Background pattern&#10;&#10;Description automatically generated with low confidence">
              <a:extLst>
                <a:ext uri="{FF2B5EF4-FFF2-40B4-BE49-F238E27FC236}">
                  <a16:creationId xmlns:a16="http://schemas.microsoft.com/office/drawing/2014/main" id="{202AE812-D0F7-58D0-BD78-93FFC76087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73"/>
            <a:stretch/>
          </p:blipFill>
          <p:spPr>
            <a:xfrm>
              <a:off x="2057463" y="136230"/>
              <a:ext cx="4505357" cy="6858000"/>
            </a:xfrm>
            <a:prstGeom prst="rect">
              <a:avLst/>
            </a:prstGeom>
          </p:spPr>
        </p:pic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FF0212-3DFD-4236-B805-9A79858818E4}"/>
              </a:ext>
            </a:extLst>
          </p:cNvPr>
          <p:cNvCxnSpPr>
            <a:cxnSpLocks/>
          </p:cNvCxnSpPr>
          <p:nvPr/>
        </p:nvCxnSpPr>
        <p:spPr>
          <a:xfrm>
            <a:off x="5168384" y="6542641"/>
            <a:ext cx="6535501" cy="0"/>
          </a:xfrm>
          <a:prstGeom prst="line">
            <a:avLst/>
          </a:prstGeom>
          <a:ln w="19050">
            <a:solidFill>
              <a:srgbClr val="D98B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E75E16B-2930-455F-B96C-A19F2A9DD6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3164" y="1378643"/>
            <a:ext cx="4571999" cy="2053142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3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SemiBold" panose="00000700000000000000" pitchFamily="50" charset="0"/>
              </a:rPr>
              <a:t>What are we going to talk about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868345-8568-408A-8D52-C02946CA8D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64" y="2650882"/>
            <a:ext cx="946836" cy="9468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42691C-99AF-4C07-C73F-E609751784C9}"/>
              </a:ext>
            </a:extLst>
          </p:cNvPr>
          <p:cNvSpPr txBox="1"/>
          <p:nvPr/>
        </p:nvSpPr>
        <p:spPr>
          <a:xfrm>
            <a:off x="4486832" y="527777"/>
            <a:ext cx="6113720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US" dirty="0">
                <a:solidFill>
                  <a:srgbClr val="53575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Talk about 3 things to kickstart one journey into Power BI: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rabicPeriod"/>
            </a:pPr>
            <a:r>
              <a:rPr lang="en-US" dirty="0">
                <a:solidFill>
                  <a:srgbClr val="53575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Constraints and underlying design choices for Power BI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rabicPeriod"/>
            </a:pPr>
            <a:r>
              <a:rPr lang="en-US" dirty="0">
                <a:solidFill>
                  <a:srgbClr val="53575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Architecture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rabicPeriod"/>
            </a:pPr>
            <a:r>
              <a:rPr lang="en-US" dirty="0">
                <a:solidFill>
                  <a:srgbClr val="53575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Visual Techniques</a:t>
            </a: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DDA643C-352A-46AF-6926-794E45EF1C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115" y="2573206"/>
            <a:ext cx="6760698" cy="375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269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9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eometric shapes on a wooden background">
            <a:extLst>
              <a:ext uri="{FF2B5EF4-FFF2-40B4-BE49-F238E27FC236}">
                <a16:creationId xmlns:a16="http://schemas.microsoft.com/office/drawing/2014/main" id="{210DD095-4F5C-8B20-4461-99455A60A8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7" name="Rectangle 21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B8321-3E3C-CB8A-7EDB-D4C25DFC9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402" y="743447"/>
            <a:ext cx="344576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Constraints</a:t>
            </a:r>
          </a:p>
        </p:txBody>
      </p:sp>
    </p:spTree>
    <p:extLst>
      <p:ext uri="{BB962C8B-B14F-4D97-AF65-F5344CB8AC3E}">
        <p14:creationId xmlns:p14="http://schemas.microsoft.com/office/powerpoint/2010/main" val="1327461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D6506F9-A2E2-5ED4-71F9-9F458902C18B}"/>
              </a:ext>
            </a:extLst>
          </p:cNvPr>
          <p:cNvGrpSpPr/>
          <p:nvPr/>
        </p:nvGrpSpPr>
        <p:grpSpPr>
          <a:xfrm>
            <a:off x="0" y="-5947"/>
            <a:ext cx="12196023" cy="1434695"/>
            <a:chOff x="0" y="-5947"/>
            <a:chExt cx="12196023" cy="143469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23CAD38-C002-40C4-B661-F6568E1125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12191999" cy="1428748"/>
            </a:xfrm>
            <a:prstGeom prst="rect">
              <a:avLst/>
            </a:prstGeom>
            <a:solidFill>
              <a:srgbClr val="316094">
                <a:alpha val="81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rgbClr val="404040"/>
                </a:solidFill>
              </a:endParaRPr>
            </a:p>
          </p:txBody>
        </p:sp>
        <p:pic>
          <p:nvPicPr>
            <p:cNvPr id="4" name="Picture 3" descr="Background pattern&#10;&#10;Description automatically generated with low confidence">
              <a:extLst>
                <a:ext uri="{FF2B5EF4-FFF2-40B4-BE49-F238E27FC236}">
                  <a16:creationId xmlns:a16="http://schemas.microsoft.com/office/drawing/2014/main" id="{F02081AE-2D30-F652-93DB-CB4BB94F6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3" y="-5947"/>
              <a:ext cx="12192000" cy="1428748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961867E-FBDF-407E-A170-11BDAA624C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87" y="265314"/>
            <a:ext cx="882742" cy="88274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C83E738-C359-4399-923B-330D9358A139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11294370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3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SemiBold" panose="00000700000000000000" pitchFamily="2" charset="0"/>
              </a:rPr>
              <a:t>What is the Power BI Engine for? </a:t>
            </a:r>
            <a:r>
              <a:rPr lang="en-US" sz="1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SemiBold" panose="00000700000000000000" pitchFamily="2" charset="0"/>
              </a:rPr>
              <a:t>(At least the engine)</a:t>
            </a:r>
            <a:endParaRPr lang="en-CA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ontserrat SemiBold" panose="00000700000000000000" pitchFamily="2" charset="0"/>
            </a:endParaRPr>
          </a:p>
        </p:txBody>
      </p:sp>
      <p:pic>
        <p:nvPicPr>
          <p:cNvPr id="9" name="Picture 8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A0BD0466-0C48-5AD2-BD07-00914E91EC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775" y="1602616"/>
            <a:ext cx="5410986" cy="51518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786D72-7165-4737-8BC2-DCDFD574CBB3}"/>
              </a:ext>
            </a:extLst>
          </p:cNvPr>
          <p:cNvSpPr txBox="1"/>
          <p:nvPr/>
        </p:nvSpPr>
        <p:spPr>
          <a:xfrm>
            <a:off x="713295" y="1973484"/>
            <a:ext cx="581948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b="1" dirty="0">
                <a:solidFill>
                  <a:srgbClr val="283959"/>
                </a:solidFill>
              </a:rPr>
              <a:t>The Vertipaq engine is specialized in 3 things: 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200" dirty="0">
                <a:solidFill>
                  <a:srgbClr val="53575A"/>
                </a:solidFill>
              </a:rPr>
              <a:t>Filtering large datasets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200" i="0" dirty="0">
                <a:solidFill>
                  <a:srgbClr val="53575A"/>
                </a:solidFill>
                <a:effectLst/>
              </a:rPr>
              <a:t>Aggregating those datasets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200" dirty="0">
                <a:solidFill>
                  <a:srgbClr val="53575A"/>
                </a:solidFill>
              </a:rPr>
              <a:t>Capturing and manipulating the context in which a calculation is performed</a:t>
            </a:r>
            <a:endParaRPr lang="en-US" sz="2200" i="0" dirty="0">
              <a:solidFill>
                <a:srgbClr val="53575A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5725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DCA91D3-370F-49AF-9E27-9671254929B7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CB4A0E5-FA4B-26B4-B925-5B2CB040EDC1}"/>
              </a:ext>
            </a:extLst>
          </p:cNvPr>
          <p:cNvGrpSpPr/>
          <p:nvPr/>
        </p:nvGrpSpPr>
        <p:grpSpPr>
          <a:xfrm>
            <a:off x="1" y="-13872"/>
            <a:ext cx="7142387" cy="1903492"/>
            <a:chOff x="1" y="-13872"/>
            <a:chExt cx="7142387" cy="190349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23CAD38-C002-40C4-B661-F6568E112510}"/>
                </a:ext>
              </a:extLst>
            </p:cNvPr>
            <p:cNvSpPr>
              <a:spLocks/>
            </p:cNvSpPr>
            <p:nvPr/>
          </p:nvSpPr>
          <p:spPr>
            <a:xfrm>
              <a:off x="1" y="0"/>
              <a:ext cx="7127859" cy="1889620"/>
            </a:xfrm>
            <a:prstGeom prst="rect">
              <a:avLst/>
            </a:prstGeom>
            <a:solidFill>
              <a:srgbClr val="31609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srgbClr val="D98B2B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 descr="Background pattern&#10;&#10;Description automatically generated with low confidence">
              <a:extLst>
                <a:ext uri="{FF2B5EF4-FFF2-40B4-BE49-F238E27FC236}">
                  <a16:creationId xmlns:a16="http://schemas.microsoft.com/office/drawing/2014/main" id="{065589ED-7078-863D-9118-A9B151256D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29" y="-13872"/>
              <a:ext cx="7127859" cy="1903491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66911DC-3416-FA8E-B61E-B3943E0DDE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87" y="265314"/>
            <a:ext cx="882742" cy="8827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44DF43-4CBA-9168-0E88-53244FBB0F8D}"/>
              </a:ext>
            </a:extLst>
          </p:cNvPr>
          <p:cNvSpPr txBox="1">
            <a:spLocks/>
          </p:cNvSpPr>
          <p:nvPr/>
        </p:nvSpPr>
        <p:spPr>
          <a:xfrm>
            <a:off x="971829" y="265313"/>
            <a:ext cx="6965299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3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SemiBold" panose="00000700000000000000" pitchFamily="2" charset="0"/>
              </a:rPr>
              <a:t>The Vertipaq Engine</a:t>
            </a:r>
            <a:endParaRPr lang="en-CA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ontserrat SemiBold" panose="000007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0DD26-AA32-87E1-E598-AFF0655E51D6}"/>
              </a:ext>
            </a:extLst>
          </p:cNvPr>
          <p:cNvSpPr txBox="1"/>
          <p:nvPr/>
        </p:nvSpPr>
        <p:spPr>
          <a:xfrm>
            <a:off x="153739" y="2441317"/>
            <a:ext cx="58194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Power BI, Excel's Power Pivot and SSAS Tabular all share the same engine. It's an in-memory columnar database.</a:t>
            </a:r>
            <a:endParaRPr lang="en-CA" sz="24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19B86A3-2FA7-4324-2288-9E18346FF2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997" y="2385718"/>
            <a:ext cx="4810006" cy="447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176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1999" cy="1815882"/>
          </a:xfrm>
          <a:prstGeom prst="rect">
            <a:avLst/>
          </a:prstGeom>
          <a:solidFill>
            <a:srgbClr val="316094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404040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D3992B9-9265-4BC9-A4AC-4FAD6A8F02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3739" y="292092"/>
            <a:ext cx="882742" cy="882742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D63C8A35-B0BF-4917-B412-727D79D69F2E}"/>
              </a:ext>
            </a:extLst>
          </p:cNvPr>
          <p:cNvSpPr txBox="1">
            <a:spLocks/>
          </p:cNvSpPr>
          <p:nvPr/>
        </p:nvSpPr>
        <p:spPr>
          <a:xfrm>
            <a:off x="1060916" y="292092"/>
            <a:ext cx="8883184" cy="749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What is a </a:t>
            </a:r>
            <a:r>
              <a:rPr lang="en-US" sz="3600" dirty="0" err="1">
                <a:solidFill>
                  <a:schemeClr val="bg1"/>
                </a:solidFill>
                <a:latin typeface="Montserrat SemiBold" panose="00000700000000000000" pitchFamily="2" charset="0"/>
              </a:rPr>
              <a:t>columnstore</a:t>
            </a:r>
            <a:r>
              <a:rPr lang="en-US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 database?</a:t>
            </a:r>
            <a:endParaRPr lang="en-CA" sz="28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2" name="Picture 2" descr="FIGURE 13-1">
            <a:extLst>
              <a:ext uri="{FF2B5EF4-FFF2-40B4-BE49-F238E27FC236}">
                <a16:creationId xmlns:a16="http://schemas.microsoft.com/office/drawing/2014/main" id="{86F59026-4A7E-DC1B-70C4-4B3386253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120" y="2232185"/>
            <a:ext cx="4610818" cy="35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FIGURE 13-2">
            <a:extLst>
              <a:ext uri="{FF2B5EF4-FFF2-40B4-BE49-F238E27FC236}">
                <a16:creationId xmlns:a16="http://schemas.microsoft.com/office/drawing/2014/main" id="{9459D93D-D35F-FF85-47CD-DD08780E3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461" y="2232185"/>
            <a:ext cx="5611719" cy="349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38B0DAD-11C4-E3E7-0FAD-6CDA06B7BA4F}"/>
              </a:ext>
            </a:extLst>
          </p:cNvPr>
          <p:cNvSpPr/>
          <p:nvPr/>
        </p:nvSpPr>
        <p:spPr>
          <a:xfrm>
            <a:off x="5128616" y="3429000"/>
            <a:ext cx="1048166" cy="5202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7E862A-B295-C6E5-0452-6016D654DA56}"/>
              </a:ext>
            </a:extLst>
          </p:cNvPr>
          <p:cNvSpPr txBox="1"/>
          <p:nvPr/>
        </p:nvSpPr>
        <p:spPr>
          <a:xfrm>
            <a:off x="326120" y="6244238"/>
            <a:ext cx="6747591" cy="234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68096">
              <a:spcAft>
                <a:spcPts val="600"/>
              </a:spcAft>
            </a:pPr>
            <a:r>
              <a:rPr lang="en-CA" sz="92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https://www.microsoftpressstore.com/articles/article.aspx?p=2449192&amp;seqNum=2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3866214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EB34E2-4C89-45C3-B020-5932289758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31" r="4533"/>
          <a:stretch/>
        </p:blipFill>
        <p:spPr>
          <a:xfrm>
            <a:off x="5152644" y="0"/>
            <a:ext cx="7039356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3CAD38-C002-40C4-B661-F6568E112510}"/>
              </a:ext>
            </a:extLst>
          </p:cNvPr>
          <p:cNvSpPr>
            <a:spLocks/>
          </p:cNvSpPr>
          <p:nvPr/>
        </p:nvSpPr>
        <p:spPr>
          <a:xfrm>
            <a:off x="1" y="0"/>
            <a:ext cx="7127859" cy="3278456"/>
          </a:xfrm>
          <a:prstGeom prst="rect">
            <a:avLst/>
          </a:prstGeom>
          <a:solidFill>
            <a:srgbClr val="316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D98B2B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0750250-4F6C-4DDD-99F8-86EE398A09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675" y="1097418"/>
            <a:ext cx="882742" cy="882742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0ACBB89D-F3CA-441A-81C4-4A79760A629B}"/>
              </a:ext>
            </a:extLst>
          </p:cNvPr>
          <p:cNvSpPr txBox="1">
            <a:spLocks/>
          </p:cNvSpPr>
          <p:nvPr/>
        </p:nvSpPr>
        <p:spPr>
          <a:xfrm>
            <a:off x="1193504" y="670621"/>
            <a:ext cx="6965299" cy="17363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How Does Vertipaq compress data?</a:t>
            </a:r>
            <a:endParaRPr lang="en-CA" sz="28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52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Iteration Insights Theme Colors">
      <a:dk1>
        <a:sysClr val="windowText" lastClr="000000"/>
      </a:dk1>
      <a:lt1>
        <a:sysClr val="window" lastClr="FFFFFF"/>
      </a:lt1>
      <a:dk2>
        <a:srgbClr val="53575A"/>
      </a:dk2>
      <a:lt2>
        <a:srgbClr val="BFBFBF"/>
      </a:lt2>
      <a:accent1>
        <a:srgbClr val="316094"/>
      </a:accent1>
      <a:accent2>
        <a:srgbClr val="283959"/>
      </a:accent2>
      <a:accent3>
        <a:srgbClr val="53575A"/>
      </a:accent3>
      <a:accent4>
        <a:srgbClr val="D98B2B"/>
      </a:accent4>
      <a:accent5>
        <a:srgbClr val="21A0C7"/>
      </a:accent5>
      <a:accent6>
        <a:srgbClr val="5CE1E6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teration Insights Fonts">
      <a:majorFont>
        <a:latin typeface="Montserrat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9.png"/></Relationships>
</file>

<file path=ppt/webextensions/webextension1.xml><?xml version="1.0" encoding="utf-8"?>
<we:webextension xmlns:we="http://schemas.microsoft.com/office/webextensions/webextension/2010/11" id="{D9DEF20A-0E4A-408D-A0E0-31E6C70493A2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E6E6E6&quot;"/>
    <we:property name="bookmark" value="&quot;H4sIAAAAAAAAA6VX3WvkRgz/V4qfQ5lPzcy99cI9FNoSLkdeyj1oRlLqxlkvXm/u0pD/vbI3cByFtjALu2tr5N9IP32M9TLQeDpO+PwbPvLwbng/zw+PuDz8UPJwNRy+FybfElVH4DLV6E3NklRrPq7jfDgN716GFZd7Xu/G0xmnDVGFv3++GnCabvB+uxOcTnw1HHk5zQecxr/4oqxL63Lm16uBvx6necEN8nbFlTfYJ1XXezXF/uh1R2zr+MS33NaL9CMf52V9u2eHlkstULwPNgUuAPrM6bK6m/nf+tumu2HX82HF8aAGbLLgraiWEyTyJbN1hTa5jNP6plKfP3w9Luq3svF83Oj7iZ7w0JiG3bmFTxdfXoZfGU/nZffww3cLt/N5afyRZV86rOP6rDifsE5sh1cl6WaZlcJdej2N7WEX/jF/uV5YKVOTzOtnlZzGw/30xvA3lz5dzPr58f5u5C+8XNZtiDHkVByUELeo1j+Vn82l1w08YMkmKTdkGyEQSNkN/9ctcCf4/Xld1a9/QBqjCRUDGMbok7iYM3RCumBihYA5ZpFgcnY5dEJKzpU4WiSIgdBbFN8JCeKZUykh5UiS0JLFTsiawbQiVLDl7CsmH3sdzzlYS1ri3ExuFECoN+JqnUvMRf23As3bYKQXkqtVNm0CD42cK0aoExINgOaQoMkoEX1OuTviORgnGREsg43oKvQ6DrBlucWEVZOyNbZYOyGTIRSwAV3JJdWMvplOSAvijEipnlxOqHHn3hr3JWHODNotohRtHba43uoBdkRis1CSalyQ1MslUTVYiwhAbiFnKqbXcQsMwEkBa7OlCLbUelOdkhXy4KtLlEoyiLkTMpYtxZvRJuespBxa7a2eiCja34rjCKLVaFzp5bIaiyV6bKHqCQSYEsXe8FgRZTFArELEwTYovVYSNZfFUOCQKoeYuNdKkOCxUkrGgtajzZpSvYeu28IMwYvUyFo/DW1v9cTiDVIUR5KLr76a1AuZPBNgbahf9l7P9d5D1ySotdSq5zdk9pAd9obHiCkak6rNPBjNoGapN4mcA3C1+gxUmZv+Qi+XIYNLljQ4QFHPyGxL79tGk5YcNc/Jo74LKqPdLXhLRRdZM7yAAGqacq+VCWMsWjktppiwSLOtr1/uqN8kwyPrALVdzOf1dMTGN3jgfZg4Xl75R971dJDAAzG9XS/b/y+jziCX/e9wOm9b7+PWsG+iJo06P/zfB151gNDP3803kO8gDgAA&quot;"/>
    <we:property name="creatorSessionId" value="&quot;fabb5415-b371-4cf7-ac9b-5d0316010e86&quot;"/>
    <we:property name="creatorTenantId" value="&quot;89dbf931-8878-4dab-a636-c508b58eb979&quot;"/>
    <we:property name="creatorUserId" value="&quot;10033FFFAF19A4D1&quot;"/>
    <we:property name="datasetId" value="&quot;02e85db3-2472-4a94-b414-4c7ab187eff1&quot;"/>
    <we:property name="embedUrl" value="&quot;/reportEmbed?reportId=27edb6a7-54c1-4521-9626-01d2f4afa317&amp;config=eyJjbHVzdGVyVXJsIjoiaHR0cHM6Ly9XQUJJLUNBTkFEQS1DRU5UUkFMLXJlZGlyZWN0LmFuYWx5c2lzLndpbmRvd3MubmV0IiwiZW1iZWRGZWF0dXJlcyI6eyJtb2Rlcm5FbWJlZCI6dHJ1ZSwidXNhZ2VNZXRyaWNzVk5leHQiOnRydWV9fQ%3D%3D&amp;disableSensitivityBanner=true&quot;"/>
    <we:property name="initialStateBookmark" value="&quot;H4sIAAAAAAAAA6VXS2skNxD+K6HPJuhZkvaWNXsIJMGsF1/CHkqqKqfj9vTQ0+Ndx/i/p7rHsCyBJKCBmWmV1J+qvnpI9TLQeDpO+PwbPvLwbng/zw+PuDz8UPJwNRy+FwaXXWsCpoZgI2Jotumq+biO8+E0vHsZVlzueb0bT2ecNkQV/v75asBpusH7bSQ4nfhqOPJymg84jX/xZbFOrcuZX68G/nqc5gU3yNsVV95gn3S5jlUV+6PXHbGt4xPfclsv0o98nJf1bcwOLZdaoHgfbApcAPSd02V2V/O/12+b7opdz4cVx4MqsMmCt6KrnCCRL5mtK7TJZZzWtyX1+cPX46J2KxvPx42+n+gJD41p2I1b+HSx5WX4lfF0XnYLP3w3cTufl8YfWfapwzquz4rzCevEdnhVkm6WWSncpdfT2B524R/zl+uFlTJVybx+VslpPNxPbwx/M+nTRa2fH+/vRv7Cy2XehhhDTsVBCXHzav1T+dlMet3AA5ZsknJDthECgZRd8X/dAneC35/XVe36B6QxybcYwDBGn8TFnKET0gUTKwTMMYsEk7PLoRNScq7E0SJBDITeovhOSBDPnEoJKUeShJYsdkLWDKYVoYItZ18x+dhreM7BWsqSuJncKIBQr8dVO5eYi9pvBZq3wUgvJFerbNoEHho5V4xQJyQaAI0hQZNRIvqccrfHczBOMiJYBi2drkKv4QBblFtMWDUoW2OLtRMyGUIBG9CVXFLN6JvphLQgzoiU6snlhOp37s1xXxLmzKDVIkrR0mGL680eYEckNgslqcYFSb1cElWDtYgA5BZypmJ6DbfAAJwUsDZbimBLrTfUKVkhD766RKkkg5g7IWPZQrwZLXLOSsqh1d7s0auGaH0rjiOIZqNxpZfLaiyW6LGFqicQYEoUe91jRZTFALEKEQfboPRqSdRcFkOBQ6ocYuJeLUGCx0opGQuajzZrSPUeum5zMwQvUiNr/jS0vdkTizdIURxJLr76alIvZPJMgLWhftl7Pdd7D12ToNZSq57fkNlDdtjrHiOmqE+qFvNgNIKapd4gcg7A1eozUGVu+gu9XIYMLllS5wBFPSOzLb23jSYtOWqek0e9Cyqj3SV4C0UXWSO8gABqmHKvlgljLJo5LaaYsIg2QH31ckf9JhkeWRuo7WE+r6cjNr7BA+/NxPFy5R95X6eNBB6I6e152f5/GbUHuex/h9N523pvt4Z9E1Vp1P7h/77wqg2Efv4Gr+jFzCAOAAA=&quot;"/>
    <we:property name="isFiltersActionButtonVisible" value="false"/>
    <we:property name="pageDisplayName" value="&quot;Categories&quot;"/>
    <we:property name="pptInsertionSessionID" value="&quot;144D799C-AC09-4032-BF58-920EE508C458&quot;"/>
    <we:property name="reportEmbeddedTime" value="&quot;2023-05-04T15:48:48.684Z&quot;"/>
    <we:property name="reportName" value="&quot;Power BI Visualization Guide&quot;"/>
    <we:property name="reportState" value="&quot;CONNECTED&quot;"/>
    <we:property name="reportUrl" value="&quot;/links/btNfarhS48?ctid=89dbf931-8878-4dab-a636-c508b58eb979&amp;pbi_source=linkShare&quot;"/>
    <we:property name="isFooterCollapsed" value="false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4298</TotalTime>
  <Words>769</Words>
  <Application>Microsoft Office PowerPoint</Application>
  <PresentationFormat>Widescreen</PresentationFormat>
  <Paragraphs>173</Paragraphs>
  <Slides>35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Calibri</vt:lpstr>
      <vt:lpstr>Calibri Light</vt:lpstr>
      <vt:lpstr>Montserrat Light</vt:lpstr>
      <vt:lpstr>Montserrat SemiBold</vt:lpstr>
      <vt:lpstr>Segoe UI</vt:lpstr>
      <vt:lpstr>Office Theme</vt:lpstr>
      <vt:lpstr>1_Office Theme</vt:lpstr>
      <vt:lpstr>Office Theme</vt:lpstr>
      <vt:lpstr>The DBA’s Guide to Power BI</vt:lpstr>
      <vt:lpstr>PowerPoint Presentation</vt:lpstr>
      <vt:lpstr>Who I actually am!</vt:lpstr>
      <vt:lpstr>What are we going to talk about</vt:lpstr>
      <vt:lpstr>Constraints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about Relationships between tables?</vt:lpstr>
      <vt:lpstr>Implications</vt:lpstr>
      <vt:lpstr>PowerPoint Presentation</vt:lpstr>
      <vt:lpstr>PowerPoint Presentation</vt:lpstr>
      <vt:lpstr>Also, Microsoft Agrees</vt:lpstr>
      <vt:lpstr>PowerPoint Presentation</vt:lpstr>
      <vt:lpstr>PowerPoint Presentation</vt:lpstr>
      <vt:lpstr>Four-Step Dimensional Design Process</vt:lpstr>
      <vt:lpstr>Let’s try with an example from Supply Chain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Colour Theory Basics</vt:lpstr>
      <vt:lpstr>Don’t</vt:lpstr>
      <vt:lpstr>PowerPoint Presentation</vt:lpstr>
      <vt:lpstr>PowerPoint Presentation</vt:lpstr>
      <vt:lpstr>PowerPoint Presentation</vt:lpstr>
      <vt:lpstr>PowerPoint Presentation</vt:lpstr>
      <vt:lpstr>Which Visual Should I Use?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DBA’s Guide to Power BI</dc:title>
  <dc:creator>Jarid McKenzie</dc:creator>
  <cp:lastModifiedBy>Jarid McKenzie</cp:lastModifiedBy>
  <cp:revision>21</cp:revision>
  <dcterms:created xsi:type="dcterms:W3CDTF">2023-04-05T15:45:32Z</dcterms:created>
  <dcterms:modified xsi:type="dcterms:W3CDTF">2023-05-11T17:09:35Z</dcterms:modified>
</cp:coreProperties>
</file>

<file path=docProps/thumbnail.jpeg>
</file>